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1806" r:id="rId4"/>
    <p:sldId id="1822" r:id="rId5"/>
    <p:sldId id="1834" r:id="rId6"/>
    <p:sldId id="1814" r:id="rId7"/>
    <p:sldId id="1837" r:id="rId8"/>
    <p:sldId id="1836" r:id="rId9"/>
    <p:sldId id="1824" r:id="rId10"/>
    <p:sldId id="1825" r:id="rId11"/>
    <p:sldId id="1826" r:id="rId12"/>
    <p:sldId id="1827" r:id="rId13"/>
    <p:sldId id="1828" r:id="rId14"/>
    <p:sldId id="1841" r:id="rId15"/>
    <p:sldId id="1829" r:id="rId16"/>
    <p:sldId id="1830" r:id="rId17"/>
    <p:sldId id="1831" r:id="rId18"/>
    <p:sldId id="1832" r:id="rId19"/>
    <p:sldId id="1838" r:id="rId20"/>
    <p:sldId id="1818" r:id="rId21"/>
    <p:sldId id="1812" r:id="rId22"/>
    <p:sldId id="1839" r:id="rId23"/>
    <p:sldId id="1819" r:id="rId24"/>
    <p:sldId id="1833" r:id="rId25"/>
    <p:sldId id="1820" r:id="rId26"/>
    <p:sldId id="1840" r:id="rId27"/>
    <p:sldId id="1842" r:id="rId28"/>
    <p:sldId id="262" r:id="rId29"/>
  </p:sldIdLst>
  <p:sldSz cx="12192000" cy="6858000"/>
  <p:notesSz cx="7315200" cy="96012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resia Andita Lim" initials="TAL" lastIdx="2" clrIdx="0">
    <p:extLst>
      <p:ext uri="{19B8F6BF-5375-455C-9EA6-DF929625EA0E}">
        <p15:presenceInfo xmlns:p15="http://schemas.microsoft.com/office/powerpoint/2012/main" userId="Theresia Andita L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EDFF"/>
    <a:srgbClr val="FF66CC"/>
    <a:srgbClr val="660033"/>
    <a:srgbClr val="85F6FF"/>
    <a:srgbClr val="FF9FDF"/>
    <a:srgbClr val="E4C9FF"/>
    <a:srgbClr val="E0C1FF"/>
    <a:srgbClr val="00A6B4"/>
    <a:srgbClr val="3D9CEB"/>
    <a:srgbClr val="00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13EF61-7F5E-4F67-A84A-C74EB8614B11}" v="676" dt="2022-12-09T01:12:40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3" autoAdjust="0"/>
    <p:restoredTop sz="78094" autoAdjust="0"/>
  </p:normalViewPr>
  <p:slideViewPr>
    <p:cSldViewPr snapToGrid="0">
      <p:cViewPr varScale="1">
        <p:scale>
          <a:sx n="55" d="100"/>
          <a:sy n="55" d="100"/>
        </p:scale>
        <p:origin x="852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878"/>
    </p:cViewPr>
  </p:sorterViewPr>
  <p:notesViewPr>
    <p:cSldViewPr snapToGrid="0">
      <p:cViewPr>
        <p:scale>
          <a:sx n="200" d="100"/>
          <a:sy n="200" d="100"/>
        </p:scale>
        <p:origin x="-468" y="-22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ry Hariry Amin" userId="beca2941-ccba-4b1d-8357-2421a2cec39f" providerId="ADAL" clId="{8ECB19DB-9AD7-4319-A789-0E235A233697}"/>
    <pc:docChg chg="custSel addSld modSld">
      <pc:chgData name="Herry Hariry Amin" userId="beca2941-ccba-4b1d-8357-2421a2cec39f" providerId="ADAL" clId="{8ECB19DB-9AD7-4319-A789-0E235A233697}" dt="2022-11-02T11:53:24.169" v="28" actId="1076"/>
      <pc:docMkLst>
        <pc:docMk/>
      </pc:docMkLst>
      <pc:sldChg chg="addSp delSp modSp mod">
        <pc:chgData name="Herry Hariry Amin" userId="beca2941-ccba-4b1d-8357-2421a2cec39f" providerId="ADAL" clId="{8ECB19DB-9AD7-4319-A789-0E235A233697}" dt="2022-11-02T11:53:24.169" v="28" actId="1076"/>
        <pc:sldMkLst>
          <pc:docMk/>
          <pc:sldMk cId="148725353" sldId="1810"/>
        </pc:sldMkLst>
        <pc:spChg chg="mod">
          <ac:chgData name="Herry Hariry Amin" userId="beca2941-ccba-4b1d-8357-2421a2cec39f" providerId="ADAL" clId="{8ECB19DB-9AD7-4319-A789-0E235A233697}" dt="2022-11-02T11:37:05.873" v="12" actId="27636"/>
          <ac:spMkLst>
            <pc:docMk/>
            <pc:sldMk cId="148725353" sldId="1810"/>
            <ac:spMk id="2" creationId="{CA69E05C-487F-445B-9FBA-D61E9380614C}"/>
          </ac:spMkLst>
        </pc:spChg>
        <pc:spChg chg="del mod">
          <ac:chgData name="Herry Hariry Amin" userId="beca2941-ccba-4b1d-8357-2421a2cec39f" providerId="ADAL" clId="{8ECB19DB-9AD7-4319-A789-0E235A233697}" dt="2022-11-02T11:36:34.920" v="2" actId="478"/>
          <ac:spMkLst>
            <pc:docMk/>
            <pc:sldMk cId="148725353" sldId="1810"/>
            <ac:spMk id="3" creationId="{F0A19ACB-D75C-40B5-AD35-BA696D928E9D}"/>
          </ac:spMkLst>
        </pc:spChg>
        <pc:spChg chg="add del mod">
          <ac:chgData name="Herry Hariry Amin" userId="beca2941-ccba-4b1d-8357-2421a2cec39f" providerId="ADAL" clId="{8ECB19DB-9AD7-4319-A789-0E235A233697}" dt="2022-11-02T11:36:55.768" v="3" actId="21"/>
          <ac:spMkLst>
            <pc:docMk/>
            <pc:sldMk cId="148725353" sldId="1810"/>
            <ac:spMk id="5" creationId="{CE77C119-4DF0-FF96-9751-8E684CA686B5}"/>
          </ac:spMkLst>
        </pc:spChg>
        <pc:picChg chg="add mod">
          <ac:chgData name="Herry Hariry Amin" userId="beca2941-ccba-4b1d-8357-2421a2cec39f" providerId="ADAL" clId="{8ECB19DB-9AD7-4319-A789-0E235A233697}" dt="2022-11-02T11:52:00.312" v="24" actId="1076"/>
          <ac:picMkLst>
            <pc:docMk/>
            <pc:sldMk cId="148725353" sldId="1810"/>
            <ac:picMk id="7" creationId="{88231628-73F9-B384-D90E-9990D84DA941}"/>
          </ac:picMkLst>
        </pc:picChg>
        <pc:picChg chg="add mod">
          <ac:chgData name="Herry Hariry Amin" userId="beca2941-ccba-4b1d-8357-2421a2cec39f" providerId="ADAL" clId="{8ECB19DB-9AD7-4319-A789-0E235A233697}" dt="2022-11-02T11:51:38.488" v="19" actId="1076"/>
          <ac:picMkLst>
            <pc:docMk/>
            <pc:sldMk cId="148725353" sldId="1810"/>
            <ac:picMk id="9" creationId="{32F9C378-D904-C56C-9082-C6F2B29BCCB2}"/>
          </ac:picMkLst>
        </pc:picChg>
        <pc:picChg chg="add mod">
          <ac:chgData name="Herry Hariry Amin" userId="beca2941-ccba-4b1d-8357-2421a2cec39f" providerId="ADAL" clId="{8ECB19DB-9AD7-4319-A789-0E235A233697}" dt="2022-11-02T11:51:47.921" v="21" actId="1076"/>
          <ac:picMkLst>
            <pc:docMk/>
            <pc:sldMk cId="148725353" sldId="1810"/>
            <ac:picMk id="10" creationId="{4CFF9EBA-16AC-BE4D-1664-95D16AA8A8F8}"/>
          </ac:picMkLst>
        </pc:picChg>
        <pc:picChg chg="add mod">
          <ac:chgData name="Herry Hariry Amin" userId="beca2941-ccba-4b1d-8357-2421a2cec39f" providerId="ADAL" clId="{8ECB19DB-9AD7-4319-A789-0E235A233697}" dt="2022-11-02T11:51:54.222" v="23" actId="1076"/>
          <ac:picMkLst>
            <pc:docMk/>
            <pc:sldMk cId="148725353" sldId="1810"/>
            <ac:picMk id="11" creationId="{3A4AACD0-2A70-A1D3-1AA2-F7E85C64D1F8}"/>
          </ac:picMkLst>
        </pc:picChg>
        <pc:picChg chg="add mod">
          <ac:chgData name="Herry Hariry Amin" userId="beca2941-ccba-4b1d-8357-2421a2cec39f" providerId="ADAL" clId="{8ECB19DB-9AD7-4319-A789-0E235A233697}" dt="2022-11-02T11:53:17.881" v="26" actId="1076"/>
          <ac:picMkLst>
            <pc:docMk/>
            <pc:sldMk cId="148725353" sldId="1810"/>
            <ac:picMk id="13" creationId="{443598E4-9A62-89AE-9264-8A3B39368DB1}"/>
          </ac:picMkLst>
        </pc:picChg>
        <pc:picChg chg="add mod">
          <ac:chgData name="Herry Hariry Amin" userId="beca2941-ccba-4b1d-8357-2421a2cec39f" providerId="ADAL" clId="{8ECB19DB-9AD7-4319-A789-0E235A233697}" dt="2022-11-02T11:53:24.169" v="28" actId="1076"/>
          <ac:picMkLst>
            <pc:docMk/>
            <pc:sldMk cId="148725353" sldId="1810"/>
            <ac:picMk id="14" creationId="{E52527BD-B678-B2BE-C08C-AE2CF7415239}"/>
          </ac:picMkLst>
        </pc:picChg>
      </pc:sldChg>
      <pc:sldChg chg="add">
        <pc:chgData name="Herry Hariry Amin" userId="beca2941-ccba-4b1d-8357-2421a2cec39f" providerId="ADAL" clId="{8ECB19DB-9AD7-4319-A789-0E235A233697}" dt="2022-11-02T11:36:22.115" v="0" actId="2890"/>
        <pc:sldMkLst>
          <pc:docMk/>
          <pc:sldMk cId="488925546" sldId="1811"/>
        </pc:sldMkLst>
      </pc:sldChg>
    </pc:docChg>
  </pc:docChgLst>
  <pc:docChgLst>
    <pc:chgData name="Herry Hariry Amin" userId="beca2941-ccba-4b1d-8357-2421a2cec39f" providerId="ADAL" clId="{D913EF61-7F5E-4F67-A84A-C74EB8614B11}"/>
    <pc:docChg chg="undo custSel addSld delSld modSld sldOrd">
      <pc:chgData name="Herry Hariry Amin" userId="beca2941-ccba-4b1d-8357-2421a2cec39f" providerId="ADAL" clId="{D913EF61-7F5E-4F67-A84A-C74EB8614B11}" dt="2022-12-09T11:13:48.221" v="4693" actId="729"/>
      <pc:docMkLst>
        <pc:docMk/>
      </pc:docMkLst>
      <pc:sldChg chg="modSp mod">
        <pc:chgData name="Herry Hariry Amin" userId="beca2941-ccba-4b1d-8357-2421a2cec39f" providerId="ADAL" clId="{D913EF61-7F5E-4F67-A84A-C74EB8614B11}" dt="2022-12-08T08:15:25.546" v="3343" actId="20577"/>
        <pc:sldMkLst>
          <pc:docMk/>
          <pc:sldMk cId="3295302763" sldId="256"/>
        </pc:sldMkLst>
        <pc:spChg chg="mod">
          <ac:chgData name="Herry Hariry Amin" userId="beca2941-ccba-4b1d-8357-2421a2cec39f" providerId="ADAL" clId="{D913EF61-7F5E-4F67-A84A-C74EB8614B11}" dt="2022-12-08T08:15:25.546" v="3343" actId="20577"/>
          <ac:spMkLst>
            <pc:docMk/>
            <pc:sldMk cId="3295302763" sldId="256"/>
            <ac:spMk id="8" creationId="{00000000-0000-0000-0000-000000000000}"/>
          </ac:spMkLst>
        </pc:spChg>
        <pc:spChg chg="mod">
          <ac:chgData name="Herry Hariry Amin" userId="beca2941-ccba-4b1d-8357-2421a2cec39f" providerId="ADAL" clId="{D913EF61-7F5E-4F67-A84A-C74EB8614B11}" dt="2022-11-22T09:04:23.244" v="12" actId="20577"/>
          <ac:spMkLst>
            <pc:docMk/>
            <pc:sldMk cId="3295302763" sldId="256"/>
            <ac:spMk id="17" creationId="{CEE82FFB-E16F-4175-90EE-1D84AE4979CB}"/>
          </ac:spMkLst>
        </pc:spChg>
      </pc:sldChg>
      <pc:sldChg chg="addSp modSp mod">
        <pc:chgData name="Herry Hariry Amin" userId="beca2941-ccba-4b1d-8357-2421a2cec39f" providerId="ADAL" clId="{D913EF61-7F5E-4F67-A84A-C74EB8614B11}" dt="2022-12-09T01:14:04.621" v="4691" actId="20577"/>
        <pc:sldMkLst>
          <pc:docMk/>
          <pc:sldMk cId="2348347912" sldId="1806"/>
        </pc:sldMkLst>
        <pc:spChg chg="mod">
          <ac:chgData name="Herry Hariry Amin" userId="beca2941-ccba-4b1d-8357-2421a2cec39f" providerId="ADAL" clId="{D913EF61-7F5E-4F67-A84A-C74EB8614B11}" dt="2022-11-22T09:17:20.419" v="107" actId="1076"/>
          <ac:spMkLst>
            <pc:docMk/>
            <pc:sldMk cId="2348347912" sldId="1806"/>
            <ac:spMk id="2" creationId="{CA69E05C-487F-445B-9FBA-D61E9380614C}"/>
          </ac:spMkLst>
        </pc:spChg>
        <pc:spChg chg="mod">
          <ac:chgData name="Herry Hariry Amin" userId="beca2941-ccba-4b1d-8357-2421a2cec39f" providerId="ADAL" clId="{D913EF61-7F5E-4F67-A84A-C74EB8614B11}" dt="2022-12-09T01:14:04.621" v="4691" actId="20577"/>
          <ac:spMkLst>
            <pc:docMk/>
            <pc:sldMk cId="2348347912" sldId="1806"/>
            <ac:spMk id="3" creationId="{F0A19ACB-D75C-40B5-AD35-BA696D928E9D}"/>
          </ac:spMkLst>
        </pc:spChg>
        <pc:picChg chg="add mod ord">
          <ac:chgData name="Herry Hariry Amin" userId="beca2941-ccba-4b1d-8357-2421a2cec39f" providerId="ADAL" clId="{D913EF61-7F5E-4F67-A84A-C74EB8614B11}" dt="2022-11-23T03:41:59.349" v="1398" actId="29295"/>
          <ac:picMkLst>
            <pc:docMk/>
            <pc:sldMk cId="2348347912" sldId="1806"/>
            <ac:picMk id="5" creationId="{E093623D-D1E4-055F-16E4-1A6ABF0C564D}"/>
          </ac:picMkLst>
        </pc:picChg>
      </pc:sldChg>
      <pc:sldChg chg="del">
        <pc:chgData name="Herry Hariry Amin" userId="beca2941-ccba-4b1d-8357-2421a2cec39f" providerId="ADAL" clId="{D913EF61-7F5E-4F67-A84A-C74EB8614B11}" dt="2022-11-22T09:16:25.283" v="82" actId="2696"/>
        <pc:sldMkLst>
          <pc:docMk/>
          <pc:sldMk cId="2912404379" sldId="1808"/>
        </pc:sldMkLst>
      </pc:sldChg>
      <pc:sldChg chg="del">
        <pc:chgData name="Herry Hariry Amin" userId="beca2941-ccba-4b1d-8357-2421a2cec39f" providerId="ADAL" clId="{D913EF61-7F5E-4F67-A84A-C74EB8614B11}" dt="2022-11-22T09:16:33.096" v="83" actId="2696"/>
        <pc:sldMkLst>
          <pc:docMk/>
          <pc:sldMk cId="488925546" sldId="1811"/>
        </pc:sldMkLst>
      </pc:sldChg>
      <pc:sldChg chg="addSp delSp modSp mod delAnim modAnim modNotesTx">
        <pc:chgData name="Herry Hariry Amin" userId="beca2941-ccba-4b1d-8357-2421a2cec39f" providerId="ADAL" clId="{D913EF61-7F5E-4F67-A84A-C74EB8614B11}" dt="2022-12-08T09:49:20.301" v="4248" actId="207"/>
        <pc:sldMkLst>
          <pc:docMk/>
          <pc:sldMk cId="4054859142" sldId="1812"/>
        </pc:sldMkLst>
        <pc:spChg chg="mod">
          <ac:chgData name="Herry Hariry Amin" userId="beca2941-ccba-4b1d-8357-2421a2cec39f" providerId="ADAL" clId="{D913EF61-7F5E-4F67-A84A-C74EB8614B11}" dt="2022-12-01T06:39:12.159" v="1913" actId="1076"/>
          <ac:spMkLst>
            <pc:docMk/>
            <pc:sldMk cId="4054859142" sldId="1812"/>
            <ac:spMk id="2" creationId="{CA69E05C-487F-445B-9FBA-D61E9380614C}"/>
          </ac:spMkLst>
        </pc:spChg>
        <pc:spChg chg="add mod">
          <ac:chgData name="Herry Hariry Amin" userId="beca2941-ccba-4b1d-8357-2421a2cec39f" providerId="ADAL" clId="{D913EF61-7F5E-4F67-A84A-C74EB8614B11}" dt="2022-12-08T09:48:56.276" v="4246" actId="207"/>
          <ac:spMkLst>
            <pc:docMk/>
            <pc:sldMk cId="4054859142" sldId="1812"/>
            <ac:spMk id="3" creationId="{2E491C71-6261-CA0B-9D91-89C3FA03A66A}"/>
          </ac:spMkLst>
        </pc:spChg>
        <pc:spChg chg="del mod">
          <ac:chgData name="Herry Hariry Amin" userId="beca2941-ccba-4b1d-8357-2421a2cec39f" providerId="ADAL" clId="{D913EF61-7F5E-4F67-A84A-C74EB8614B11}" dt="2022-11-22T09:48:00.804" v="402" actId="478"/>
          <ac:spMkLst>
            <pc:docMk/>
            <pc:sldMk cId="4054859142" sldId="1812"/>
            <ac:spMk id="3" creationId="{83A8F2FF-95B3-F8B7-3B50-FDD9C2549670}"/>
          </ac:spMkLst>
        </pc:spChg>
        <pc:spChg chg="del">
          <ac:chgData name="Herry Hariry Amin" userId="beca2941-ccba-4b1d-8357-2421a2cec39f" providerId="ADAL" clId="{D913EF61-7F5E-4F67-A84A-C74EB8614B11}" dt="2022-11-22T09:48:19.409" v="407" actId="478"/>
          <ac:spMkLst>
            <pc:docMk/>
            <pc:sldMk cId="4054859142" sldId="1812"/>
            <ac:spMk id="4" creationId="{287355A8-FD7C-5881-0630-6B60C3A87A61}"/>
          </ac:spMkLst>
        </pc:spChg>
        <pc:spChg chg="add mod">
          <ac:chgData name="Herry Hariry Amin" userId="beca2941-ccba-4b1d-8357-2421a2cec39f" providerId="ADAL" clId="{D913EF61-7F5E-4F67-A84A-C74EB8614B11}" dt="2022-12-08T09:49:08.952" v="4247" actId="207"/>
          <ac:spMkLst>
            <pc:docMk/>
            <pc:sldMk cId="4054859142" sldId="1812"/>
            <ac:spMk id="4" creationId="{5E511E75-56F4-1FAF-995B-57AC216E2AB2}"/>
          </ac:spMkLst>
        </pc:spChg>
        <pc:spChg chg="del">
          <ac:chgData name="Herry Hariry Amin" userId="beca2941-ccba-4b1d-8357-2421a2cec39f" providerId="ADAL" clId="{D913EF61-7F5E-4F67-A84A-C74EB8614B11}" dt="2022-11-22T09:48:16.802" v="406" actId="478"/>
          <ac:spMkLst>
            <pc:docMk/>
            <pc:sldMk cId="4054859142" sldId="1812"/>
            <ac:spMk id="5" creationId="{8B970048-A109-2B88-B29D-D4C52F8D4CB8}"/>
          </ac:spMkLst>
        </pc:spChg>
        <pc:spChg chg="add mod">
          <ac:chgData name="Herry Hariry Amin" userId="beca2941-ccba-4b1d-8357-2421a2cec39f" providerId="ADAL" clId="{D913EF61-7F5E-4F67-A84A-C74EB8614B11}" dt="2022-12-08T09:49:20.301" v="4248" actId="207"/>
          <ac:spMkLst>
            <pc:docMk/>
            <pc:sldMk cId="4054859142" sldId="1812"/>
            <ac:spMk id="5" creationId="{9BD67FFA-D1A9-FF08-11AE-7A2A56B87AAB}"/>
          </ac:spMkLst>
        </pc:spChg>
        <pc:spChg chg="del mod">
          <ac:chgData name="Herry Hariry Amin" userId="beca2941-ccba-4b1d-8357-2421a2cec39f" providerId="ADAL" clId="{D913EF61-7F5E-4F67-A84A-C74EB8614B11}" dt="2022-11-22T09:48:14.054" v="405" actId="478"/>
          <ac:spMkLst>
            <pc:docMk/>
            <pc:sldMk cId="4054859142" sldId="1812"/>
            <ac:spMk id="7" creationId="{69F975A9-9CCE-A8FE-1FFF-CC127A3E4D98}"/>
          </ac:spMkLst>
        </pc:spChg>
        <pc:spChg chg="add mod">
          <ac:chgData name="Herry Hariry Amin" userId="beca2941-ccba-4b1d-8357-2421a2cec39f" providerId="ADAL" clId="{D913EF61-7F5E-4F67-A84A-C74EB8614B11}" dt="2022-12-08T09:48:19.505" v="4245" actId="1076"/>
          <ac:spMkLst>
            <pc:docMk/>
            <pc:sldMk cId="4054859142" sldId="1812"/>
            <ac:spMk id="7" creationId="{85278686-0648-A7DF-BEA0-8EAD125F9324}"/>
          </ac:spMkLst>
        </pc:spChg>
        <pc:spChg chg="add mod">
          <ac:chgData name="Herry Hariry Amin" userId="beca2941-ccba-4b1d-8357-2421a2cec39f" providerId="ADAL" clId="{D913EF61-7F5E-4F67-A84A-C74EB8614B11}" dt="2022-12-08T08:31:56.224" v="3493" actId="14100"/>
          <ac:spMkLst>
            <pc:docMk/>
            <pc:sldMk cId="4054859142" sldId="1812"/>
            <ac:spMk id="11" creationId="{4D244CDE-451E-CC77-F0D3-BEF16BC85A89}"/>
          </ac:spMkLst>
        </pc:spChg>
        <pc:spChg chg="add mod">
          <ac:chgData name="Herry Hariry Amin" userId="beca2941-ccba-4b1d-8357-2421a2cec39f" providerId="ADAL" clId="{D913EF61-7F5E-4F67-A84A-C74EB8614B11}" dt="2022-11-22T09:53:32.123" v="510" actId="1076"/>
          <ac:spMkLst>
            <pc:docMk/>
            <pc:sldMk cId="4054859142" sldId="1812"/>
            <ac:spMk id="23" creationId="{D1C3407B-F378-2BE6-E51E-398EAFAE6753}"/>
          </ac:spMkLst>
        </pc:spChg>
        <pc:spChg chg="add mod">
          <ac:chgData name="Herry Hariry Amin" userId="beca2941-ccba-4b1d-8357-2421a2cec39f" providerId="ADAL" clId="{D913EF61-7F5E-4F67-A84A-C74EB8614B11}" dt="2022-12-08T08:26:37.852" v="3467" actId="6549"/>
          <ac:spMkLst>
            <pc:docMk/>
            <pc:sldMk cId="4054859142" sldId="1812"/>
            <ac:spMk id="26" creationId="{8E69E905-7BE6-9EB3-F34E-A2FD49B7EA9A}"/>
          </ac:spMkLst>
        </pc:spChg>
        <pc:spChg chg="del">
          <ac:chgData name="Herry Hariry Amin" userId="beca2941-ccba-4b1d-8357-2421a2cec39f" providerId="ADAL" clId="{D913EF61-7F5E-4F67-A84A-C74EB8614B11}" dt="2022-11-22T09:47:22.689" v="394" actId="478"/>
          <ac:spMkLst>
            <pc:docMk/>
            <pc:sldMk cId="4054859142" sldId="1812"/>
            <ac:spMk id="27" creationId="{461C6600-3EDE-3ACF-8CEE-7E7FCC64889A}"/>
          </ac:spMkLst>
        </pc:spChg>
        <pc:spChg chg="del mod">
          <ac:chgData name="Herry Hariry Amin" userId="beca2941-ccba-4b1d-8357-2421a2cec39f" providerId="ADAL" clId="{D913EF61-7F5E-4F67-A84A-C74EB8614B11}" dt="2022-11-22T09:47:32.164" v="395" actId="478"/>
          <ac:spMkLst>
            <pc:docMk/>
            <pc:sldMk cId="4054859142" sldId="1812"/>
            <ac:spMk id="29" creationId="{41BC9213-D10A-774D-F1DC-AFED9FE4EFA4}"/>
          </ac:spMkLst>
        </pc:spChg>
        <pc:spChg chg="del">
          <ac:chgData name="Herry Hariry Amin" userId="beca2941-ccba-4b1d-8357-2421a2cec39f" providerId="ADAL" clId="{D913EF61-7F5E-4F67-A84A-C74EB8614B11}" dt="2022-11-22T09:47:36.762" v="396" actId="478"/>
          <ac:spMkLst>
            <pc:docMk/>
            <pc:sldMk cId="4054859142" sldId="1812"/>
            <ac:spMk id="30" creationId="{BE7A3132-2310-56D5-0C9F-76FFF6359E38}"/>
          </ac:spMkLst>
        </pc:spChg>
        <pc:spChg chg="del">
          <ac:chgData name="Herry Hariry Amin" userId="beca2941-ccba-4b1d-8357-2421a2cec39f" providerId="ADAL" clId="{D913EF61-7F5E-4F67-A84A-C74EB8614B11}" dt="2022-11-22T09:48:08.372" v="403" actId="478"/>
          <ac:spMkLst>
            <pc:docMk/>
            <pc:sldMk cId="4054859142" sldId="1812"/>
            <ac:spMk id="31" creationId="{8FD9FE2C-CA87-DF1E-C19C-7587650B3E08}"/>
          </ac:spMkLst>
        </pc:spChg>
        <pc:spChg chg="del">
          <ac:chgData name="Herry Hariry Amin" userId="beca2941-ccba-4b1d-8357-2421a2cec39f" providerId="ADAL" clId="{D913EF61-7F5E-4F67-A84A-C74EB8614B11}" dt="2022-11-22T10:18:33.893" v="680" actId="478"/>
          <ac:spMkLst>
            <pc:docMk/>
            <pc:sldMk cId="4054859142" sldId="1812"/>
            <ac:spMk id="32" creationId="{AB35C232-22F3-2B49-E5A4-6DE7549869D8}"/>
          </ac:spMkLst>
        </pc:spChg>
        <pc:spChg chg="del mod">
          <ac:chgData name="Herry Hariry Amin" userId="beca2941-ccba-4b1d-8357-2421a2cec39f" providerId="ADAL" clId="{D913EF61-7F5E-4F67-A84A-C74EB8614B11}" dt="2022-11-22T09:47:46.366" v="398" actId="478"/>
          <ac:spMkLst>
            <pc:docMk/>
            <pc:sldMk cId="4054859142" sldId="1812"/>
            <ac:spMk id="35" creationId="{0F6DD94D-8065-EDFB-46A0-030DAF9E3F47}"/>
          </ac:spMkLst>
        </pc:spChg>
        <pc:spChg chg="del">
          <ac:chgData name="Herry Hariry Amin" userId="beca2941-ccba-4b1d-8357-2421a2cec39f" providerId="ADAL" clId="{D913EF61-7F5E-4F67-A84A-C74EB8614B11}" dt="2022-11-22T09:47:50.403" v="399" actId="478"/>
          <ac:spMkLst>
            <pc:docMk/>
            <pc:sldMk cId="4054859142" sldId="1812"/>
            <ac:spMk id="36" creationId="{1EC6C63E-BEC9-F69E-1B23-7610CEA01028}"/>
          </ac:spMkLst>
        </pc:spChg>
        <pc:spChg chg="del">
          <ac:chgData name="Herry Hariry Amin" userId="beca2941-ccba-4b1d-8357-2421a2cec39f" providerId="ADAL" clId="{D913EF61-7F5E-4F67-A84A-C74EB8614B11}" dt="2022-11-22T09:47:54.819" v="400" actId="478"/>
          <ac:spMkLst>
            <pc:docMk/>
            <pc:sldMk cId="4054859142" sldId="1812"/>
            <ac:spMk id="37" creationId="{37B143A2-DC1F-FDA4-6A22-78B716CCC880}"/>
          </ac:spMkLst>
        </pc:spChg>
        <pc:spChg chg="add mod">
          <ac:chgData name="Herry Hariry Amin" userId="beca2941-ccba-4b1d-8357-2421a2cec39f" providerId="ADAL" clId="{D913EF61-7F5E-4F67-A84A-C74EB8614B11}" dt="2022-11-22T09:59:28.129" v="582" actId="14100"/>
          <ac:spMkLst>
            <pc:docMk/>
            <pc:sldMk cId="4054859142" sldId="1812"/>
            <ac:spMk id="48" creationId="{1F25C49B-57B8-B9E9-D9AE-1D22D7D59D53}"/>
          </ac:spMkLst>
        </pc:spChg>
        <pc:spChg chg="add mod">
          <ac:chgData name="Herry Hariry Amin" userId="beca2941-ccba-4b1d-8357-2421a2cec39f" providerId="ADAL" clId="{D913EF61-7F5E-4F67-A84A-C74EB8614B11}" dt="2022-11-22T10:04:00.835" v="603" actId="14100"/>
          <ac:spMkLst>
            <pc:docMk/>
            <pc:sldMk cId="4054859142" sldId="1812"/>
            <ac:spMk id="49" creationId="{AD04F455-BAA6-BD71-0397-0A704670EFA4}"/>
          </ac:spMkLst>
        </pc:spChg>
        <pc:spChg chg="add mod">
          <ac:chgData name="Herry Hariry Amin" userId="beca2941-ccba-4b1d-8357-2421a2cec39f" providerId="ADAL" clId="{D913EF61-7F5E-4F67-A84A-C74EB8614B11}" dt="2022-11-22T10:04:13.348" v="609" actId="20577"/>
          <ac:spMkLst>
            <pc:docMk/>
            <pc:sldMk cId="4054859142" sldId="1812"/>
            <ac:spMk id="51" creationId="{D5D74C61-0896-4CD9-D78D-DA74ED31946E}"/>
          </ac:spMkLst>
        </pc:spChg>
        <pc:picChg chg="del">
          <ac:chgData name="Herry Hariry Amin" userId="beca2941-ccba-4b1d-8357-2421a2cec39f" providerId="ADAL" clId="{D913EF61-7F5E-4F67-A84A-C74EB8614B11}" dt="2022-11-22T09:46:56.437" v="384" actId="478"/>
          <ac:picMkLst>
            <pc:docMk/>
            <pc:sldMk cId="4054859142" sldId="1812"/>
            <ac:picMk id="6" creationId="{C21FCC78-C9C5-8CDA-EF11-FB8CA9B3A346}"/>
          </ac:picMkLst>
        </pc:picChg>
        <pc:picChg chg="del">
          <ac:chgData name="Herry Hariry Amin" userId="beca2941-ccba-4b1d-8357-2421a2cec39f" providerId="ADAL" clId="{D913EF61-7F5E-4F67-A84A-C74EB8614B11}" dt="2022-11-22T09:46:45.751" v="378" actId="478"/>
          <ac:picMkLst>
            <pc:docMk/>
            <pc:sldMk cId="4054859142" sldId="1812"/>
            <ac:picMk id="8" creationId="{934EED72-D0AE-3709-3B44-FF85BBF0C7AF}"/>
          </ac:picMkLst>
        </pc:picChg>
        <pc:picChg chg="del">
          <ac:chgData name="Herry Hariry Amin" userId="beca2941-ccba-4b1d-8357-2421a2cec39f" providerId="ADAL" clId="{D913EF61-7F5E-4F67-A84A-C74EB8614B11}" dt="2022-11-22T09:46:47.304" v="380" actId="478"/>
          <ac:picMkLst>
            <pc:docMk/>
            <pc:sldMk cId="4054859142" sldId="1812"/>
            <ac:picMk id="10" creationId="{191109BC-942F-31BE-A6A6-8C11D6EAD699}"/>
          </ac:picMkLst>
        </pc:picChg>
        <pc:picChg chg="del">
          <ac:chgData name="Herry Hariry Amin" userId="beca2941-ccba-4b1d-8357-2421a2cec39f" providerId="ADAL" clId="{D913EF61-7F5E-4F67-A84A-C74EB8614B11}" dt="2022-11-22T09:46:55.389" v="383" actId="478"/>
          <ac:picMkLst>
            <pc:docMk/>
            <pc:sldMk cId="4054859142" sldId="1812"/>
            <ac:picMk id="12" creationId="{E87252CC-EFB6-A354-8B79-E1EE35D54639}"/>
          </ac:picMkLst>
        </pc:picChg>
        <pc:picChg chg="del">
          <ac:chgData name="Herry Hariry Amin" userId="beca2941-ccba-4b1d-8357-2421a2cec39f" providerId="ADAL" clId="{D913EF61-7F5E-4F67-A84A-C74EB8614B11}" dt="2022-11-22T09:46:53.630" v="382" actId="478"/>
          <ac:picMkLst>
            <pc:docMk/>
            <pc:sldMk cId="4054859142" sldId="1812"/>
            <ac:picMk id="13" creationId="{429F4081-1EF7-BB5E-0E43-4F7580A1ADEE}"/>
          </ac:picMkLst>
        </pc:picChg>
        <pc:picChg chg="add mod">
          <ac:chgData name="Herry Hariry Amin" userId="beca2941-ccba-4b1d-8357-2421a2cec39f" providerId="ADAL" clId="{D913EF61-7F5E-4F67-A84A-C74EB8614B11}" dt="2022-11-22T09:52:41.272" v="485" actId="1076"/>
          <ac:picMkLst>
            <pc:docMk/>
            <pc:sldMk cId="4054859142" sldId="1812"/>
            <ac:picMk id="16" creationId="{69B69502-052F-60C3-4792-71DA9C4D133F}"/>
          </ac:picMkLst>
        </pc:picChg>
        <pc:picChg chg="del">
          <ac:chgData name="Herry Hariry Amin" userId="beca2941-ccba-4b1d-8357-2421a2cec39f" providerId="ADAL" clId="{D913EF61-7F5E-4F67-A84A-C74EB8614B11}" dt="2022-11-22T09:47:02.482" v="388" actId="478"/>
          <ac:picMkLst>
            <pc:docMk/>
            <pc:sldMk cId="4054859142" sldId="1812"/>
            <ac:picMk id="18" creationId="{FA4757EF-9CD5-D7F8-520D-DADD833EBB4F}"/>
          </ac:picMkLst>
        </pc:picChg>
        <pc:picChg chg="add mod">
          <ac:chgData name="Herry Hariry Amin" userId="beca2941-ccba-4b1d-8357-2421a2cec39f" providerId="ADAL" clId="{D913EF61-7F5E-4F67-A84A-C74EB8614B11}" dt="2022-11-22T09:52:44.504" v="486" actId="1076"/>
          <ac:picMkLst>
            <pc:docMk/>
            <pc:sldMk cId="4054859142" sldId="1812"/>
            <ac:picMk id="19" creationId="{AA9B2799-A710-183C-FE9A-7E72C9D4EDAF}"/>
          </ac:picMkLst>
        </pc:picChg>
        <pc:picChg chg="del">
          <ac:chgData name="Herry Hariry Amin" userId="beca2941-ccba-4b1d-8357-2421a2cec39f" providerId="ADAL" clId="{D913EF61-7F5E-4F67-A84A-C74EB8614B11}" dt="2022-11-22T09:46:44.212" v="377" actId="478"/>
          <ac:picMkLst>
            <pc:docMk/>
            <pc:sldMk cId="4054859142" sldId="1812"/>
            <ac:picMk id="20" creationId="{6E4A28E3-0CE3-08B4-EB8B-40C6706DB21A}"/>
          </ac:picMkLst>
        </pc:picChg>
        <pc:picChg chg="del">
          <ac:chgData name="Herry Hariry Amin" userId="beca2941-ccba-4b1d-8357-2421a2cec39f" providerId="ADAL" clId="{D913EF61-7F5E-4F67-A84A-C74EB8614B11}" dt="2022-11-22T09:46:46.677" v="379" actId="478"/>
          <ac:picMkLst>
            <pc:docMk/>
            <pc:sldMk cId="4054859142" sldId="1812"/>
            <ac:picMk id="22" creationId="{A249E2B4-A421-06E2-1F85-09748FA0CE22}"/>
          </ac:picMkLst>
        </pc:picChg>
        <pc:picChg chg="del">
          <ac:chgData name="Herry Hariry Amin" userId="beca2941-ccba-4b1d-8357-2421a2cec39f" providerId="ADAL" clId="{D913EF61-7F5E-4F67-A84A-C74EB8614B11}" dt="2022-11-22T09:46:52.235" v="381" actId="478"/>
          <ac:picMkLst>
            <pc:docMk/>
            <pc:sldMk cId="4054859142" sldId="1812"/>
            <ac:picMk id="24" creationId="{24F0E1E9-F246-51F8-CDEF-0F243333F38A}"/>
          </ac:picMkLst>
        </pc:picChg>
        <pc:picChg chg="del">
          <ac:chgData name="Herry Hariry Amin" userId="beca2941-ccba-4b1d-8357-2421a2cec39f" providerId="ADAL" clId="{D913EF61-7F5E-4F67-A84A-C74EB8614B11}" dt="2022-11-22T09:46:59.628" v="386" actId="478"/>
          <ac:picMkLst>
            <pc:docMk/>
            <pc:sldMk cId="4054859142" sldId="1812"/>
            <ac:picMk id="25" creationId="{67AC80C3-AF01-E075-86D5-2F6EE2D58E31}"/>
          </ac:picMkLst>
        </pc:picChg>
        <pc:picChg chg="add mod">
          <ac:chgData name="Herry Hariry Amin" userId="beca2941-ccba-4b1d-8357-2421a2cec39f" providerId="ADAL" clId="{D913EF61-7F5E-4F67-A84A-C74EB8614B11}" dt="2022-11-22T09:55:25.046" v="543" actId="1076"/>
          <ac:picMkLst>
            <pc:docMk/>
            <pc:sldMk cId="4054859142" sldId="1812"/>
            <ac:picMk id="33" creationId="{00924B17-AE77-B60B-A125-FE83A172B61F}"/>
          </ac:picMkLst>
        </pc:picChg>
        <pc:picChg chg="add mod">
          <ac:chgData name="Herry Hariry Amin" userId="beca2941-ccba-4b1d-8357-2421a2cec39f" providerId="ADAL" clId="{D913EF61-7F5E-4F67-A84A-C74EB8614B11}" dt="2022-11-22T09:55:44.413" v="547" actId="1076"/>
          <ac:picMkLst>
            <pc:docMk/>
            <pc:sldMk cId="4054859142" sldId="1812"/>
            <ac:picMk id="34" creationId="{9748BDA6-FF51-9C70-4CDE-A29E0DA53646}"/>
          </ac:picMkLst>
        </pc:picChg>
        <pc:picChg chg="add mod">
          <ac:chgData name="Herry Hariry Amin" userId="beca2941-ccba-4b1d-8357-2421a2cec39f" providerId="ADAL" clId="{D913EF61-7F5E-4F67-A84A-C74EB8614B11}" dt="2022-11-22T09:55:53.819" v="548" actId="1076"/>
          <ac:picMkLst>
            <pc:docMk/>
            <pc:sldMk cId="4054859142" sldId="1812"/>
            <ac:picMk id="39" creationId="{A8BA059C-2955-663A-B430-F5F6EA16FD3A}"/>
          </ac:picMkLst>
        </pc:picChg>
        <pc:picChg chg="add mod">
          <ac:chgData name="Herry Hariry Amin" userId="beca2941-ccba-4b1d-8357-2421a2cec39f" providerId="ADAL" clId="{D913EF61-7F5E-4F67-A84A-C74EB8614B11}" dt="2022-11-22T09:59:33.752" v="583" actId="1076"/>
          <ac:picMkLst>
            <pc:docMk/>
            <pc:sldMk cId="4054859142" sldId="1812"/>
            <ac:picMk id="42" creationId="{BC6D455E-E494-C382-6B49-B19D6575FACB}"/>
          </ac:picMkLst>
        </pc:picChg>
        <pc:picChg chg="add del mod">
          <ac:chgData name="Herry Hariry Amin" userId="beca2941-ccba-4b1d-8357-2421a2cec39f" providerId="ADAL" clId="{D913EF61-7F5E-4F67-A84A-C74EB8614B11}" dt="2022-11-22T09:58:05.543" v="556" actId="478"/>
          <ac:picMkLst>
            <pc:docMk/>
            <pc:sldMk cId="4054859142" sldId="1812"/>
            <ac:picMk id="44" creationId="{F491DF13-813E-859E-FE6B-E4DE294C44E7}"/>
          </ac:picMkLst>
        </pc:picChg>
        <pc:picChg chg="add mod">
          <ac:chgData name="Herry Hariry Amin" userId="beca2941-ccba-4b1d-8357-2421a2cec39f" providerId="ADAL" clId="{D913EF61-7F5E-4F67-A84A-C74EB8614B11}" dt="2022-11-22T10:03:34.627" v="584" actId="1076"/>
          <ac:picMkLst>
            <pc:docMk/>
            <pc:sldMk cId="4054859142" sldId="1812"/>
            <ac:picMk id="45" creationId="{6106210A-05F2-D240-7EE1-077FC63801F9}"/>
          </ac:picMkLst>
        </pc:picChg>
        <pc:picChg chg="add mod">
          <ac:chgData name="Herry Hariry Amin" userId="beca2941-ccba-4b1d-8357-2421a2cec39f" providerId="ADAL" clId="{D913EF61-7F5E-4F67-A84A-C74EB8614B11}" dt="2022-11-22T10:03:39.243" v="585" actId="1076"/>
          <ac:picMkLst>
            <pc:docMk/>
            <pc:sldMk cId="4054859142" sldId="1812"/>
            <ac:picMk id="47" creationId="{55F76B0C-B472-24B3-BA03-CAB6BBE1757C}"/>
          </ac:picMkLst>
        </pc:picChg>
        <pc:picChg chg="add mod">
          <ac:chgData name="Herry Hariry Amin" userId="beca2941-ccba-4b1d-8357-2421a2cec39f" providerId="ADAL" clId="{D913EF61-7F5E-4F67-A84A-C74EB8614B11}" dt="2022-11-22T10:12:32.921" v="660" actId="962"/>
          <ac:picMkLst>
            <pc:docMk/>
            <pc:sldMk cId="4054859142" sldId="1812"/>
            <ac:picMk id="53" creationId="{B01972FA-2185-A1D1-3490-1F0FAE23834C}"/>
          </ac:picMkLst>
        </pc:picChg>
        <pc:picChg chg="add mod">
          <ac:chgData name="Herry Hariry Amin" userId="beca2941-ccba-4b1d-8357-2421a2cec39f" providerId="ADAL" clId="{D913EF61-7F5E-4F67-A84A-C74EB8614B11}" dt="2022-11-22T10:14:51.921" v="667" actId="1076"/>
          <ac:picMkLst>
            <pc:docMk/>
            <pc:sldMk cId="4054859142" sldId="1812"/>
            <ac:picMk id="54" creationId="{58405163-05A3-719C-A494-9FFFE244BE9A}"/>
          </ac:picMkLst>
        </pc:picChg>
        <pc:picChg chg="add mod">
          <ac:chgData name="Herry Hariry Amin" userId="beca2941-ccba-4b1d-8357-2421a2cec39f" providerId="ADAL" clId="{D913EF61-7F5E-4F67-A84A-C74EB8614B11}" dt="2022-11-22T10:14:00.721" v="664" actId="1076"/>
          <ac:picMkLst>
            <pc:docMk/>
            <pc:sldMk cId="4054859142" sldId="1812"/>
            <ac:picMk id="55" creationId="{F2E11B30-3E9E-DA3D-1251-A7C9820FECDC}"/>
          </ac:picMkLst>
        </pc:picChg>
        <pc:picChg chg="add mod">
          <ac:chgData name="Herry Hariry Amin" userId="beca2941-ccba-4b1d-8357-2421a2cec39f" providerId="ADAL" clId="{D913EF61-7F5E-4F67-A84A-C74EB8614B11}" dt="2022-11-22T10:16:28.561" v="673" actId="14100"/>
          <ac:picMkLst>
            <pc:docMk/>
            <pc:sldMk cId="4054859142" sldId="1812"/>
            <ac:picMk id="57" creationId="{141D08D7-C4AB-AB0D-FA52-8D34ED20EF3A}"/>
          </ac:picMkLst>
        </pc:picChg>
        <pc:picChg chg="add mod">
          <ac:chgData name="Herry Hariry Amin" userId="beca2941-ccba-4b1d-8357-2421a2cec39f" providerId="ADAL" clId="{D913EF61-7F5E-4F67-A84A-C74EB8614B11}" dt="2022-11-22T10:16:53.203" v="675" actId="1076"/>
          <ac:picMkLst>
            <pc:docMk/>
            <pc:sldMk cId="4054859142" sldId="1812"/>
            <ac:picMk id="58" creationId="{A5465064-099F-9570-8898-F5B911556E62}"/>
          </ac:picMkLst>
        </pc:picChg>
        <pc:picChg chg="add mod">
          <ac:chgData name="Herry Hariry Amin" userId="beca2941-ccba-4b1d-8357-2421a2cec39f" providerId="ADAL" clId="{D913EF61-7F5E-4F67-A84A-C74EB8614B11}" dt="2022-11-22T10:17:35.657" v="677" actId="1076"/>
          <ac:picMkLst>
            <pc:docMk/>
            <pc:sldMk cId="4054859142" sldId="1812"/>
            <ac:picMk id="59" creationId="{548CC4BF-2580-1D90-6D7C-D6053428FEA1}"/>
          </ac:picMkLst>
        </pc:picChg>
        <pc:picChg chg="add mod">
          <ac:chgData name="Herry Hariry Amin" userId="beca2941-ccba-4b1d-8357-2421a2cec39f" providerId="ADAL" clId="{D913EF61-7F5E-4F67-A84A-C74EB8614B11}" dt="2022-11-22T10:17:41.836" v="679" actId="1076"/>
          <ac:picMkLst>
            <pc:docMk/>
            <pc:sldMk cId="4054859142" sldId="1812"/>
            <ac:picMk id="60" creationId="{CC00FDE7-EC00-ABDB-3A51-1DC781DD413D}"/>
          </ac:picMkLst>
        </pc:picChg>
        <pc:cxnChg chg="del">
          <ac:chgData name="Herry Hariry Amin" userId="beca2941-ccba-4b1d-8357-2421a2cec39f" providerId="ADAL" clId="{D913EF61-7F5E-4F67-A84A-C74EB8614B11}" dt="2022-11-22T09:47:08.200" v="392" actId="478"/>
          <ac:cxnSpMkLst>
            <pc:docMk/>
            <pc:sldMk cId="4054859142" sldId="1812"/>
            <ac:cxnSpMk id="14" creationId="{5EF178E5-BC31-1710-D1B4-9DD054314E2A}"/>
          </ac:cxnSpMkLst>
        </pc:cxnChg>
        <pc:cxnChg chg="del">
          <ac:chgData name="Herry Hariry Amin" userId="beca2941-ccba-4b1d-8357-2421a2cec39f" providerId="ADAL" clId="{D913EF61-7F5E-4F67-A84A-C74EB8614B11}" dt="2022-11-22T09:46:58.582" v="385" actId="478"/>
          <ac:cxnSpMkLst>
            <pc:docMk/>
            <pc:sldMk cId="4054859142" sldId="1812"/>
            <ac:cxnSpMk id="21" creationId="{DA43F83C-2234-C6F6-3C33-8712433DE9BC}"/>
          </ac:cxnSpMkLst>
        </pc:cxnChg>
        <pc:cxnChg chg="del mod">
          <ac:chgData name="Herry Hariry Amin" userId="beca2941-ccba-4b1d-8357-2421a2cec39f" providerId="ADAL" clId="{D913EF61-7F5E-4F67-A84A-C74EB8614B11}" dt="2022-11-22T09:47:19.860" v="393" actId="478"/>
          <ac:cxnSpMkLst>
            <pc:docMk/>
            <pc:sldMk cId="4054859142" sldId="1812"/>
            <ac:cxnSpMk id="38" creationId="{C6B68994-15C3-310B-3D74-A3E4954D7085}"/>
          </ac:cxnSpMkLst>
        </pc:cxnChg>
        <pc:cxnChg chg="del mod">
          <ac:chgData name="Herry Hariry Amin" userId="beca2941-ccba-4b1d-8357-2421a2cec39f" providerId="ADAL" clId="{D913EF61-7F5E-4F67-A84A-C74EB8614B11}" dt="2022-11-22T09:47:05.648" v="390" actId="478"/>
          <ac:cxnSpMkLst>
            <pc:docMk/>
            <pc:sldMk cId="4054859142" sldId="1812"/>
            <ac:cxnSpMk id="41" creationId="{11A5FD35-7628-5585-5CDD-DF1D8BAD8AA3}"/>
          </ac:cxnSpMkLst>
        </pc:cxnChg>
        <pc:cxnChg chg="del">
          <ac:chgData name="Herry Hariry Amin" userId="beca2941-ccba-4b1d-8357-2421a2cec39f" providerId="ADAL" clId="{D913EF61-7F5E-4F67-A84A-C74EB8614B11}" dt="2022-11-22T09:47:07.042" v="391" actId="478"/>
          <ac:cxnSpMkLst>
            <pc:docMk/>
            <pc:sldMk cId="4054859142" sldId="1812"/>
            <ac:cxnSpMk id="46" creationId="{310A0EAF-8BAE-B264-3F3B-F4F277C2AD18}"/>
          </ac:cxnSpMkLst>
        </pc:cxnChg>
        <pc:cxnChg chg="del mod">
          <ac:chgData name="Herry Hariry Amin" userId="beca2941-ccba-4b1d-8357-2421a2cec39f" providerId="ADAL" clId="{D913EF61-7F5E-4F67-A84A-C74EB8614B11}" dt="2022-11-22T09:47:04.374" v="389" actId="478"/>
          <ac:cxnSpMkLst>
            <pc:docMk/>
            <pc:sldMk cId="4054859142" sldId="1812"/>
            <ac:cxnSpMk id="50" creationId="{1F5E80CA-C8E4-FF1E-37B8-CDB7ABD0C68A}"/>
          </ac:cxnSpMkLst>
        </pc:cxnChg>
      </pc:sldChg>
      <pc:sldChg chg="del">
        <pc:chgData name="Herry Hariry Amin" userId="beca2941-ccba-4b1d-8357-2421a2cec39f" providerId="ADAL" clId="{D913EF61-7F5E-4F67-A84A-C74EB8614B11}" dt="2022-11-22T09:16:36.242" v="84" actId="2696"/>
        <pc:sldMkLst>
          <pc:docMk/>
          <pc:sldMk cId="124174530" sldId="1813"/>
        </pc:sldMkLst>
      </pc:sldChg>
      <pc:sldChg chg="addSp delSp modSp add del mod">
        <pc:chgData name="Herry Hariry Amin" userId="beca2941-ccba-4b1d-8357-2421a2cec39f" providerId="ADAL" clId="{D913EF61-7F5E-4F67-A84A-C74EB8614B11}" dt="2022-12-08T06:48:36.922" v="3281" actId="2696"/>
        <pc:sldMkLst>
          <pc:docMk/>
          <pc:sldMk cId="3613438423" sldId="1813"/>
        </pc:sldMkLst>
        <pc:spChg chg="mod">
          <ac:chgData name="Herry Hariry Amin" userId="beca2941-ccba-4b1d-8357-2421a2cec39f" providerId="ADAL" clId="{D913EF61-7F5E-4F67-A84A-C74EB8614B11}" dt="2022-12-08T03:50:56.160" v="2828" actId="27636"/>
          <ac:spMkLst>
            <pc:docMk/>
            <pc:sldMk cId="3613438423" sldId="1813"/>
            <ac:spMk id="2" creationId="{CA69E05C-487F-445B-9FBA-D61E9380614C}"/>
          </ac:spMkLst>
        </pc:spChg>
        <pc:spChg chg="add del mod">
          <ac:chgData name="Herry Hariry Amin" userId="beca2941-ccba-4b1d-8357-2421a2cec39f" providerId="ADAL" clId="{D913EF61-7F5E-4F67-A84A-C74EB8614B11}" dt="2022-12-01T06:03:19.580" v="1677" actId="931"/>
          <ac:spMkLst>
            <pc:docMk/>
            <pc:sldMk cId="3613438423" sldId="1813"/>
            <ac:spMk id="3" creationId="{F0A19ACB-D75C-40B5-AD35-BA696D928E9D}"/>
          </ac:spMkLst>
        </pc:spChg>
        <pc:spChg chg="add del mod">
          <ac:chgData name="Herry Hariry Amin" userId="beca2941-ccba-4b1d-8357-2421a2cec39f" providerId="ADAL" clId="{D913EF61-7F5E-4F67-A84A-C74EB8614B11}" dt="2022-12-01T06:05:28.202" v="1699" actId="478"/>
          <ac:spMkLst>
            <pc:docMk/>
            <pc:sldMk cId="3613438423" sldId="1813"/>
            <ac:spMk id="22" creationId="{89B377E6-8765-3E1E-353D-982296E01769}"/>
          </ac:spMkLst>
        </pc:spChg>
        <pc:spChg chg="add del mod">
          <ac:chgData name="Herry Hariry Amin" userId="beca2941-ccba-4b1d-8357-2421a2cec39f" providerId="ADAL" clId="{D913EF61-7F5E-4F67-A84A-C74EB8614B11}" dt="2022-12-01T06:05:35.196" v="1701" actId="478"/>
          <ac:spMkLst>
            <pc:docMk/>
            <pc:sldMk cId="3613438423" sldId="1813"/>
            <ac:spMk id="24" creationId="{074E25CD-AAB1-ECE1-9F8C-1FB50DE20454}"/>
          </ac:spMkLst>
        </pc:spChg>
        <pc:spChg chg="add del mod">
          <ac:chgData name="Herry Hariry Amin" userId="beca2941-ccba-4b1d-8357-2421a2cec39f" providerId="ADAL" clId="{D913EF61-7F5E-4F67-A84A-C74EB8614B11}" dt="2022-12-01T06:05:52.302" v="1713" actId="478"/>
          <ac:spMkLst>
            <pc:docMk/>
            <pc:sldMk cId="3613438423" sldId="1813"/>
            <ac:spMk id="26" creationId="{43AD68DC-370A-2326-9208-18387935A1F5}"/>
          </ac:spMkLst>
        </pc:spChg>
        <pc:picChg chg="add mod">
          <ac:chgData name="Herry Hariry Amin" userId="beca2941-ccba-4b1d-8357-2421a2cec39f" providerId="ADAL" clId="{D913EF61-7F5E-4F67-A84A-C74EB8614B11}" dt="2022-12-08T03:53:28.989" v="2836" actId="1076"/>
          <ac:picMkLst>
            <pc:docMk/>
            <pc:sldMk cId="3613438423" sldId="1813"/>
            <ac:picMk id="4" creationId="{D43BFA91-2E3D-3CAF-0E46-744071D88C71}"/>
          </ac:picMkLst>
        </pc:picChg>
        <pc:picChg chg="add del">
          <ac:chgData name="Herry Hariry Amin" userId="beca2941-ccba-4b1d-8357-2421a2cec39f" providerId="ADAL" clId="{D913EF61-7F5E-4F67-A84A-C74EB8614B11}" dt="2022-11-23T01:51:03.427" v="902" actId="478"/>
          <ac:picMkLst>
            <pc:docMk/>
            <pc:sldMk cId="3613438423" sldId="1813"/>
            <ac:picMk id="5" creationId="{2D88FE87-7D78-00CF-2082-B0384432FD6F}"/>
          </ac:picMkLst>
        </pc:picChg>
        <pc:picChg chg="add del">
          <ac:chgData name="Herry Hariry Amin" userId="beca2941-ccba-4b1d-8357-2421a2cec39f" providerId="ADAL" clId="{D913EF61-7F5E-4F67-A84A-C74EB8614B11}" dt="2022-12-01T05:57:01.030" v="1640" actId="478"/>
          <ac:picMkLst>
            <pc:docMk/>
            <pc:sldMk cId="3613438423" sldId="1813"/>
            <ac:picMk id="5" creationId="{AF0379CF-D838-3D1F-3C2E-7A4446B20813}"/>
          </ac:picMkLst>
        </pc:picChg>
        <pc:picChg chg="add del mod">
          <ac:chgData name="Herry Hariry Amin" userId="beca2941-ccba-4b1d-8357-2421a2cec39f" providerId="ADAL" clId="{D913EF61-7F5E-4F67-A84A-C74EB8614B11}" dt="2022-11-23T01:51:24.282" v="908" actId="478"/>
          <ac:picMkLst>
            <pc:docMk/>
            <pc:sldMk cId="3613438423" sldId="1813"/>
            <ac:picMk id="7" creationId="{8E08F044-3DE2-EC34-1814-A8A537AD1A06}"/>
          </ac:picMkLst>
        </pc:picChg>
        <pc:picChg chg="add del mod">
          <ac:chgData name="Herry Hariry Amin" userId="beca2941-ccba-4b1d-8357-2421a2cec39f" providerId="ADAL" clId="{D913EF61-7F5E-4F67-A84A-C74EB8614B11}" dt="2022-12-01T05:57:48.772" v="1645" actId="478"/>
          <ac:picMkLst>
            <pc:docMk/>
            <pc:sldMk cId="3613438423" sldId="1813"/>
            <ac:picMk id="7" creationId="{9A64510B-AFFD-5891-FE82-F182D9D24374}"/>
          </ac:picMkLst>
        </pc:picChg>
        <pc:picChg chg="add del mod">
          <ac:chgData name="Herry Hariry Amin" userId="beca2941-ccba-4b1d-8357-2421a2cec39f" providerId="ADAL" clId="{D913EF61-7F5E-4F67-A84A-C74EB8614B11}" dt="2022-12-01T05:53:45.011" v="1638" actId="478"/>
          <ac:picMkLst>
            <pc:docMk/>
            <pc:sldMk cId="3613438423" sldId="1813"/>
            <ac:picMk id="9" creationId="{1FE39251-4B65-9C9B-BC89-7ABD1156850B}"/>
          </ac:picMkLst>
        </pc:picChg>
        <pc:picChg chg="add del mod">
          <ac:chgData name="Herry Hariry Amin" userId="beca2941-ccba-4b1d-8357-2421a2cec39f" providerId="ADAL" clId="{D913EF61-7F5E-4F67-A84A-C74EB8614B11}" dt="2022-12-01T06:00:55.239" v="1649" actId="478"/>
          <ac:picMkLst>
            <pc:docMk/>
            <pc:sldMk cId="3613438423" sldId="1813"/>
            <ac:picMk id="10" creationId="{4C99441E-81B7-0A4E-A3E9-426820733F6F}"/>
          </ac:picMkLst>
        </pc:picChg>
        <pc:picChg chg="add del mod">
          <ac:chgData name="Herry Hariry Amin" userId="beca2941-ccba-4b1d-8357-2421a2cec39f" providerId="ADAL" clId="{D913EF61-7F5E-4F67-A84A-C74EB8614B11}" dt="2022-12-01T06:01:02.999" v="1652" actId="478"/>
          <ac:picMkLst>
            <pc:docMk/>
            <pc:sldMk cId="3613438423" sldId="1813"/>
            <ac:picMk id="12" creationId="{CF014F0C-20B5-75B0-3A88-4210A428D7D9}"/>
          </ac:picMkLst>
        </pc:picChg>
        <pc:picChg chg="add del mod">
          <ac:chgData name="Herry Hariry Amin" userId="beca2941-ccba-4b1d-8357-2421a2cec39f" providerId="ADAL" clId="{D913EF61-7F5E-4F67-A84A-C74EB8614B11}" dt="2022-12-01T06:01:39.869" v="1660" actId="478"/>
          <ac:picMkLst>
            <pc:docMk/>
            <pc:sldMk cId="3613438423" sldId="1813"/>
            <ac:picMk id="14" creationId="{CA7A7B76-39A5-3BC5-DF68-D0E251E1E0AA}"/>
          </ac:picMkLst>
        </pc:picChg>
        <pc:picChg chg="add del mod ord">
          <ac:chgData name="Herry Hariry Amin" userId="beca2941-ccba-4b1d-8357-2421a2cec39f" providerId="ADAL" clId="{D913EF61-7F5E-4F67-A84A-C74EB8614B11}" dt="2022-12-08T03:50:59.111" v="2829" actId="478"/>
          <ac:picMkLst>
            <pc:docMk/>
            <pc:sldMk cId="3613438423" sldId="1813"/>
            <ac:picMk id="16" creationId="{80949535-3E14-621F-8BD4-B4782BC86698}"/>
          </ac:picMkLst>
        </pc:picChg>
        <pc:picChg chg="add del mod">
          <ac:chgData name="Herry Hariry Amin" userId="beca2941-ccba-4b1d-8357-2421a2cec39f" providerId="ADAL" clId="{D913EF61-7F5E-4F67-A84A-C74EB8614B11}" dt="2022-12-01T06:02:58.431" v="1676" actId="931"/>
          <ac:picMkLst>
            <pc:docMk/>
            <pc:sldMk cId="3613438423" sldId="1813"/>
            <ac:picMk id="18" creationId="{DD8F0416-E128-ED37-9FCD-081517A3B6ED}"/>
          </ac:picMkLst>
        </pc:picChg>
        <pc:picChg chg="add del mod ord">
          <ac:chgData name="Herry Hariry Amin" userId="beca2941-ccba-4b1d-8357-2421a2cec39f" providerId="ADAL" clId="{D913EF61-7F5E-4F67-A84A-C74EB8614B11}" dt="2022-12-01T06:05:40.939" v="1711" actId="478"/>
          <ac:picMkLst>
            <pc:docMk/>
            <pc:sldMk cId="3613438423" sldId="1813"/>
            <ac:picMk id="20" creationId="{76C1B72E-51D8-F7F9-C269-ADEA17750D96}"/>
          </ac:picMkLst>
        </pc:picChg>
        <pc:picChg chg="add del mod">
          <ac:chgData name="Herry Hariry Amin" userId="beca2941-ccba-4b1d-8357-2421a2cec39f" providerId="ADAL" clId="{D913EF61-7F5E-4F67-A84A-C74EB8614B11}" dt="2022-12-08T03:51:01.499" v="2831" actId="478"/>
          <ac:picMkLst>
            <pc:docMk/>
            <pc:sldMk cId="3613438423" sldId="1813"/>
            <ac:picMk id="28" creationId="{CB47FD4C-4AFC-3682-5CCE-48FA02A3880C}"/>
          </ac:picMkLst>
        </pc:picChg>
        <pc:picChg chg="add del mod">
          <ac:chgData name="Herry Hariry Amin" userId="beca2941-ccba-4b1d-8357-2421a2cec39f" providerId="ADAL" clId="{D913EF61-7F5E-4F67-A84A-C74EB8614B11}" dt="2022-12-08T03:51:00.573" v="2830" actId="478"/>
          <ac:picMkLst>
            <pc:docMk/>
            <pc:sldMk cId="3613438423" sldId="1813"/>
            <ac:picMk id="30" creationId="{3AB6FF9F-E1FA-A68C-3E35-66D53F616320}"/>
          </ac:picMkLst>
        </pc:picChg>
      </pc:sldChg>
      <pc:sldChg chg="addSp modSp add mod ord modAnim modNotes modNotesTx">
        <pc:chgData name="Herry Hariry Amin" userId="beca2941-ccba-4b1d-8357-2421a2cec39f" providerId="ADAL" clId="{D913EF61-7F5E-4F67-A84A-C74EB8614B11}" dt="2022-12-09T01:12:57.826" v="4667" actId="1076"/>
        <pc:sldMkLst>
          <pc:docMk/>
          <pc:sldMk cId="2700462402" sldId="1814"/>
        </pc:sldMkLst>
        <pc:spChg chg="mod">
          <ac:chgData name="Herry Hariry Amin" userId="beca2941-ccba-4b1d-8357-2421a2cec39f" providerId="ADAL" clId="{D913EF61-7F5E-4F67-A84A-C74EB8614B11}" dt="2022-11-22T09:28:16.617" v="226" actId="20577"/>
          <ac:spMkLst>
            <pc:docMk/>
            <pc:sldMk cId="2700462402" sldId="1814"/>
            <ac:spMk id="2" creationId="{CA69E05C-487F-445B-9FBA-D61E9380614C}"/>
          </ac:spMkLst>
        </pc:spChg>
        <pc:spChg chg="mod">
          <ac:chgData name="Herry Hariry Amin" userId="beca2941-ccba-4b1d-8357-2421a2cec39f" providerId="ADAL" clId="{D913EF61-7F5E-4F67-A84A-C74EB8614B11}" dt="2022-11-23T04:07:01.315" v="1451" actId="20577"/>
          <ac:spMkLst>
            <pc:docMk/>
            <pc:sldMk cId="2700462402" sldId="1814"/>
            <ac:spMk id="3" creationId="{F0A19ACB-D75C-40B5-AD35-BA696D928E9D}"/>
          </ac:spMkLst>
        </pc:spChg>
        <pc:spChg chg="add mod">
          <ac:chgData name="Herry Hariry Amin" userId="beca2941-ccba-4b1d-8357-2421a2cec39f" providerId="ADAL" clId="{D913EF61-7F5E-4F67-A84A-C74EB8614B11}" dt="2022-12-09T01:12:57.826" v="4667" actId="1076"/>
          <ac:spMkLst>
            <pc:docMk/>
            <pc:sldMk cId="2700462402" sldId="1814"/>
            <ac:spMk id="6" creationId="{02AD311B-1031-9CD7-38E9-1D389C05F359}"/>
          </ac:spMkLst>
        </pc:spChg>
        <pc:picChg chg="add mod">
          <ac:chgData name="Herry Hariry Amin" userId="beca2941-ccba-4b1d-8357-2421a2cec39f" providerId="ADAL" clId="{D913EF61-7F5E-4F67-A84A-C74EB8614B11}" dt="2022-11-23T01:53:00.018" v="915" actId="1076"/>
          <ac:picMkLst>
            <pc:docMk/>
            <pc:sldMk cId="2700462402" sldId="1814"/>
            <ac:picMk id="5" creationId="{6A65B597-3379-1848-1B5A-D9F47DC9A5B8}"/>
          </ac:picMkLst>
        </pc:picChg>
      </pc:sldChg>
      <pc:sldChg chg="addSp delSp modSp add del mod">
        <pc:chgData name="Herry Hariry Amin" userId="beca2941-ccba-4b1d-8357-2421a2cec39f" providerId="ADAL" clId="{D913EF61-7F5E-4F67-A84A-C74EB8614B11}" dt="2022-12-01T06:35:32.722" v="1895" actId="2696"/>
        <pc:sldMkLst>
          <pc:docMk/>
          <pc:sldMk cId="3394009429" sldId="1815"/>
        </pc:sldMkLst>
        <pc:spChg chg="mod">
          <ac:chgData name="Herry Hariry Amin" userId="beca2941-ccba-4b1d-8357-2421a2cec39f" providerId="ADAL" clId="{D913EF61-7F5E-4F67-A84A-C74EB8614B11}" dt="2022-11-22T09:28:25.127" v="227"/>
          <ac:spMkLst>
            <pc:docMk/>
            <pc:sldMk cId="3394009429" sldId="1815"/>
            <ac:spMk id="2" creationId="{CA69E05C-487F-445B-9FBA-D61E9380614C}"/>
          </ac:spMkLst>
        </pc:spChg>
        <pc:spChg chg="mod">
          <ac:chgData name="Herry Hariry Amin" userId="beca2941-ccba-4b1d-8357-2421a2cec39f" providerId="ADAL" clId="{D913EF61-7F5E-4F67-A84A-C74EB8614B11}" dt="2022-12-01T06:34:56.970" v="1891" actId="1076"/>
          <ac:spMkLst>
            <pc:docMk/>
            <pc:sldMk cId="3394009429" sldId="1815"/>
            <ac:spMk id="3" creationId="{F0A19ACB-D75C-40B5-AD35-BA696D928E9D}"/>
          </ac:spMkLst>
        </pc:spChg>
        <pc:picChg chg="add del">
          <ac:chgData name="Herry Hariry Amin" userId="beca2941-ccba-4b1d-8357-2421a2cec39f" providerId="ADAL" clId="{D913EF61-7F5E-4F67-A84A-C74EB8614B11}" dt="2022-11-23T02:22:36.959" v="917" actId="478"/>
          <ac:picMkLst>
            <pc:docMk/>
            <pc:sldMk cId="3394009429" sldId="1815"/>
            <ac:picMk id="5" creationId="{12487F8A-8720-A511-A214-78F71C281C00}"/>
          </ac:picMkLst>
        </pc:picChg>
        <pc:picChg chg="add del mod">
          <ac:chgData name="Herry Hariry Amin" userId="beca2941-ccba-4b1d-8357-2421a2cec39f" providerId="ADAL" clId="{D913EF61-7F5E-4F67-A84A-C74EB8614B11}" dt="2022-11-23T02:25:14.517" v="928" actId="478"/>
          <ac:picMkLst>
            <pc:docMk/>
            <pc:sldMk cId="3394009429" sldId="1815"/>
            <ac:picMk id="7" creationId="{ADF5C888-3A5A-943A-C812-C07BBA407243}"/>
          </ac:picMkLst>
        </pc:picChg>
        <pc:picChg chg="add mod">
          <ac:chgData name="Herry Hariry Amin" userId="beca2941-ccba-4b1d-8357-2421a2cec39f" providerId="ADAL" clId="{D913EF61-7F5E-4F67-A84A-C74EB8614B11}" dt="2022-11-23T02:25:29.608" v="933" actId="1076"/>
          <ac:picMkLst>
            <pc:docMk/>
            <pc:sldMk cId="3394009429" sldId="1815"/>
            <ac:picMk id="9" creationId="{B764481C-C97C-E4A4-0156-7D4C20DF712A}"/>
          </ac:picMkLst>
        </pc:picChg>
      </pc:sldChg>
      <pc:sldChg chg="modSp add del mod modNotesTx">
        <pc:chgData name="Herry Hariry Amin" userId="beca2941-ccba-4b1d-8357-2421a2cec39f" providerId="ADAL" clId="{D913EF61-7F5E-4F67-A84A-C74EB8614B11}" dt="2022-11-22T09:43:36.003" v="355" actId="2696"/>
        <pc:sldMkLst>
          <pc:docMk/>
          <pc:sldMk cId="170629570" sldId="1816"/>
        </pc:sldMkLst>
        <pc:spChg chg="mod">
          <ac:chgData name="Herry Hariry Amin" userId="beca2941-ccba-4b1d-8357-2421a2cec39f" providerId="ADAL" clId="{D913EF61-7F5E-4F67-A84A-C74EB8614B11}" dt="2022-11-22T09:39:06.553" v="327" actId="20577"/>
          <ac:spMkLst>
            <pc:docMk/>
            <pc:sldMk cId="170629570" sldId="1816"/>
            <ac:spMk id="3" creationId="{F0A19ACB-D75C-40B5-AD35-BA696D928E9D}"/>
          </ac:spMkLst>
        </pc:spChg>
      </pc:sldChg>
      <pc:sldChg chg="addSp modSp add del mod modNotesTx">
        <pc:chgData name="Herry Hariry Amin" userId="beca2941-ccba-4b1d-8357-2421a2cec39f" providerId="ADAL" clId="{D913EF61-7F5E-4F67-A84A-C74EB8614B11}" dt="2022-11-23T06:08:10.650" v="1455" actId="2696"/>
        <pc:sldMkLst>
          <pc:docMk/>
          <pc:sldMk cId="858569637" sldId="1817"/>
        </pc:sldMkLst>
        <pc:spChg chg="mod">
          <ac:chgData name="Herry Hariry Amin" userId="beca2941-ccba-4b1d-8357-2421a2cec39f" providerId="ADAL" clId="{D913EF61-7F5E-4F67-A84A-C74EB8614B11}" dt="2022-11-23T02:25:45.338" v="935" actId="20577"/>
          <ac:spMkLst>
            <pc:docMk/>
            <pc:sldMk cId="858569637" sldId="1817"/>
            <ac:spMk id="3" creationId="{F0A19ACB-D75C-40B5-AD35-BA696D928E9D}"/>
          </ac:spMkLst>
        </pc:spChg>
        <pc:picChg chg="add mod">
          <ac:chgData name="Herry Hariry Amin" userId="beca2941-ccba-4b1d-8357-2421a2cec39f" providerId="ADAL" clId="{D913EF61-7F5E-4F67-A84A-C74EB8614B11}" dt="2022-11-23T02:25:39.640" v="934"/>
          <ac:picMkLst>
            <pc:docMk/>
            <pc:sldMk cId="858569637" sldId="1817"/>
            <ac:picMk id="4" creationId="{16921F56-D273-65B1-C9BB-F5A1AADEE943}"/>
          </ac:picMkLst>
        </pc:picChg>
      </pc:sldChg>
      <pc:sldChg chg="addSp delSp modSp add mod addAnim delAnim modAnim modNotes modNotesTx">
        <pc:chgData name="Herry Hariry Amin" userId="beca2941-ccba-4b1d-8357-2421a2cec39f" providerId="ADAL" clId="{D913EF61-7F5E-4F67-A84A-C74EB8614B11}" dt="2022-12-08T09:30:44.277" v="3666"/>
        <pc:sldMkLst>
          <pc:docMk/>
          <pc:sldMk cId="516194303" sldId="1818"/>
        </pc:sldMkLst>
        <pc:spChg chg="mod">
          <ac:chgData name="Herry Hariry Amin" userId="beca2941-ccba-4b1d-8357-2421a2cec39f" providerId="ADAL" clId="{D913EF61-7F5E-4F67-A84A-C74EB8614B11}" dt="2022-12-05T01:51:28.898" v="2382" actId="20577"/>
          <ac:spMkLst>
            <pc:docMk/>
            <pc:sldMk cId="516194303" sldId="1818"/>
            <ac:spMk id="3" creationId="{F0A19ACB-D75C-40B5-AD35-BA696D928E9D}"/>
          </ac:spMkLst>
        </pc:spChg>
        <pc:picChg chg="add mod">
          <ac:chgData name="Herry Hariry Amin" userId="beca2941-ccba-4b1d-8357-2421a2cec39f" providerId="ADAL" clId="{D913EF61-7F5E-4F67-A84A-C74EB8614B11}" dt="2022-11-23T02:25:51.227" v="936"/>
          <ac:picMkLst>
            <pc:docMk/>
            <pc:sldMk cId="516194303" sldId="1818"/>
            <ac:picMk id="4" creationId="{29240C21-4B1B-30B5-AB48-02F18E0888A1}"/>
          </ac:picMkLst>
        </pc:picChg>
        <pc:picChg chg="add mod">
          <ac:chgData name="Herry Hariry Amin" userId="beca2941-ccba-4b1d-8357-2421a2cec39f" providerId="ADAL" clId="{D913EF61-7F5E-4F67-A84A-C74EB8614B11}" dt="2022-12-08T07:24:06.997" v="3322" actId="1076"/>
          <ac:picMkLst>
            <pc:docMk/>
            <pc:sldMk cId="516194303" sldId="1818"/>
            <ac:picMk id="6" creationId="{DDB6424D-3911-1CDA-027B-F5CCC92F9839}"/>
          </ac:picMkLst>
        </pc:picChg>
        <pc:picChg chg="add del">
          <ac:chgData name="Herry Hariry Amin" userId="beca2941-ccba-4b1d-8357-2421a2cec39f" providerId="ADAL" clId="{D913EF61-7F5E-4F67-A84A-C74EB8614B11}" dt="2022-12-05T01:45:30.305" v="2179" actId="478"/>
          <ac:picMkLst>
            <pc:docMk/>
            <pc:sldMk cId="516194303" sldId="1818"/>
            <ac:picMk id="6" creationId="{EAAF069D-B64B-DC9E-679D-21ED8C025953}"/>
          </ac:picMkLst>
        </pc:picChg>
        <pc:picChg chg="add mod">
          <ac:chgData name="Herry Hariry Amin" userId="beca2941-ccba-4b1d-8357-2421a2cec39f" providerId="ADAL" clId="{D913EF61-7F5E-4F67-A84A-C74EB8614B11}" dt="2022-12-05T01:51:41.107" v="2383" actId="1076"/>
          <ac:picMkLst>
            <pc:docMk/>
            <pc:sldMk cId="516194303" sldId="1818"/>
            <ac:picMk id="8" creationId="{70EBA4A9-55B8-128C-1DE4-2B870FFC9659}"/>
          </ac:picMkLst>
        </pc:picChg>
        <pc:picChg chg="add mod">
          <ac:chgData name="Herry Hariry Amin" userId="beca2941-ccba-4b1d-8357-2421a2cec39f" providerId="ADAL" clId="{D913EF61-7F5E-4F67-A84A-C74EB8614B11}" dt="2022-12-08T07:45:47.718" v="3336" actId="1076"/>
          <ac:picMkLst>
            <pc:docMk/>
            <pc:sldMk cId="516194303" sldId="1818"/>
            <ac:picMk id="9" creationId="{A216D86B-2860-331F-F561-79335531D9F8}"/>
          </ac:picMkLst>
        </pc:picChg>
      </pc:sldChg>
      <pc:sldChg chg="add del">
        <pc:chgData name="Herry Hariry Amin" userId="beca2941-ccba-4b1d-8357-2421a2cec39f" providerId="ADAL" clId="{D913EF61-7F5E-4F67-A84A-C74EB8614B11}" dt="2022-11-22T11:00:53.150" v="870" actId="2696"/>
        <pc:sldMkLst>
          <pc:docMk/>
          <pc:sldMk cId="341690331" sldId="1819"/>
        </pc:sldMkLst>
      </pc:sldChg>
      <pc:sldChg chg="addSp delSp modSp add mod ord modNotesTx">
        <pc:chgData name="Herry Hariry Amin" userId="beca2941-ccba-4b1d-8357-2421a2cec39f" providerId="ADAL" clId="{D913EF61-7F5E-4F67-A84A-C74EB8614B11}" dt="2022-12-08T09:30:44.277" v="3666"/>
        <pc:sldMkLst>
          <pc:docMk/>
          <pc:sldMk cId="3459088096" sldId="1819"/>
        </pc:sldMkLst>
        <pc:spChg chg="mod">
          <ac:chgData name="Herry Hariry Amin" userId="beca2941-ccba-4b1d-8357-2421a2cec39f" providerId="ADAL" clId="{D913EF61-7F5E-4F67-A84A-C74EB8614B11}" dt="2022-11-22T11:02:56.880" v="880" actId="20577"/>
          <ac:spMkLst>
            <pc:docMk/>
            <pc:sldMk cId="3459088096" sldId="1819"/>
            <ac:spMk id="2" creationId="{CA69E05C-487F-445B-9FBA-D61E9380614C}"/>
          </ac:spMkLst>
        </pc:spChg>
        <pc:spChg chg="mod">
          <ac:chgData name="Herry Hariry Amin" userId="beca2941-ccba-4b1d-8357-2421a2cec39f" providerId="ADAL" clId="{D913EF61-7F5E-4F67-A84A-C74EB8614B11}" dt="2022-12-08T09:30:44.277" v="3666"/>
          <ac:spMkLst>
            <pc:docMk/>
            <pc:sldMk cId="3459088096" sldId="1819"/>
            <ac:spMk id="3" creationId="{F0A19ACB-D75C-40B5-AD35-BA696D928E9D}"/>
          </ac:spMkLst>
        </pc:spChg>
        <pc:picChg chg="add del mod">
          <ac:chgData name="Herry Hariry Amin" userId="beca2941-ccba-4b1d-8357-2421a2cec39f" providerId="ADAL" clId="{D913EF61-7F5E-4F67-A84A-C74EB8614B11}" dt="2022-11-23T02:30:00.041" v="940" actId="478"/>
          <ac:picMkLst>
            <pc:docMk/>
            <pc:sldMk cId="3459088096" sldId="1819"/>
            <ac:picMk id="5" creationId="{A3A4D044-2194-E891-70CA-6F0B8439DD65}"/>
          </ac:picMkLst>
        </pc:picChg>
        <pc:picChg chg="add mod">
          <ac:chgData name="Herry Hariry Amin" userId="beca2941-ccba-4b1d-8357-2421a2cec39f" providerId="ADAL" clId="{D913EF61-7F5E-4F67-A84A-C74EB8614B11}" dt="2022-11-23T02:30:11.603" v="945" actId="14100"/>
          <ac:picMkLst>
            <pc:docMk/>
            <pc:sldMk cId="3459088096" sldId="1819"/>
            <ac:picMk id="7" creationId="{CF47FEC7-3719-A0F8-5D7E-14F2B0175C5A}"/>
          </ac:picMkLst>
        </pc:picChg>
      </pc:sldChg>
      <pc:sldChg chg="addSp modSp add mod modShow">
        <pc:chgData name="Herry Hariry Amin" userId="beca2941-ccba-4b1d-8357-2421a2cec39f" providerId="ADAL" clId="{D913EF61-7F5E-4F67-A84A-C74EB8614B11}" dt="2022-12-09T01:10:20.672" v="4646" actId="1076"/>
        <pc:sldMkLst>
          <pc:docMk/>
          <pc:sldMk cId="3536232667" sldId="1820"/>
        </pc:sldMkLst>
        <pc:spChg chg="mod">
          <ac:chgData name="Herry Hariry Amin" userId="beca2941-ccba-4b1d-8357-2421a2cec39f" providerId="ADAL" clId="{D913EF61-7F5E-4F67-A84A-C74EB8614B11}" dt="2022-11-22T11:03:28.373" v="900" actId="20577"/>
          <ac:spMkLst>
            <pc:docMk/>
            <pc:sldMk cId="3536232667" sldId="1820"/>
            <ac:spMk id="2" creationId="{CA69E05C-487F-445B-9FBA-D61E9380614C}"/>
          </ac:spMkLst>
        </pc:spChg>
        <pc:spChg chg="mod">
          <ac:chgData name="Herry Hariry Amin" userId="beca2941-ccba-4b1d-8357-2421a2cec39f" providerId="ADAL" clId="{D913EF61-7F5E-4F67-A84A-C74EB8614B11}" dt="2022-12-09T01:10:00.512" v="4642" actId="20577"/>
          <ac:spMkLst>
            <pc:docMk/>
            <pc:sldMk cId="3536232667" sldId="1820"/>
            <ac:spMk id="3" creationId="{F0A19ACB-D75C-40B5-AD35-BA696D928E9D}"/>
          </ac:spMkLst>
        </pc:spChg>
        <pc:picChg chg="add mod">
          <ac:chgData name="Herry Hariry Amin" userId="beca2941-ccba-4b1d-8357-2421a2cec39f" providerId="ADAL" clId="{D913EF61-7F5E-4F67-A84A-C74EB8614B11}" dt="2022-11-23T02:42:25.513" v="987" actId="1076"/>
          <ac:picMkLst>
            <pc:docMk/>
            <pc:sldMk cId="3536232667" sldId="1820"/>
            <ac:picMk id="5" creationId="{62FA47C9-8EE1-EA1C-94FE-C3B8D7FB8D0D}"/>
          </ac:picMkLst>
        </pc:picChg>
        <pc:picChg chg="add mod">
          <ac:chgData name="Herry Hariry Amin" userId="beca2941-ccba-4b1d-8357-2421a2cec39f" providerId="ADAL" clId="{D913EF61-7F5E-4F67-A84A-C74EB8614B11}" dt="2022-12-09T01:10:20.672" v="4646" actId="1076"/>
          <ac:picMkLst>
            <pc:docMk/>
            <pc:sldMk cId="3536232667" sldId="1820"/>
            <ac:picMk id="6" creationId="{28AEF71E-17A5-E422-9791-A0D6B78A1445}"/>
          </ac:picMkLst>
        </pc:picChg>
      </pc:sldChg>
      <pc:sldChg chg="add del">
        <pc:chgData name="Herry Hariry Amin" userId="beca2941-ccba-4b1d-8357-2421a2cec39f" providerId="ADAL" clId="{D913EF61-7F5E-4F67-A84A-C74EB8614B11}" dt="2022-11-23T03:20:34.598" v="998" actId="2696"/>
        <pc:sldMkLst>
          <pc:docMk/>
          <pc:sldMk cId="3601119554" sldId="1821"/>
        </pc:sldMkLst>
      </pc:sldChg>
      <pc:sldChg chg="modSp add del mod modNotesTx">
        <pc:chgData name="Herry Hariry Amin" userId="beca2941-ccba-4b1d-8357-2421a2cec39f" providerId="ADAL" clId="{D913EF61-7F5E-4F67-A84A-C74EB8614B11}" dt="2022-12-01T06:38:49.221" v="1898" actId="2696"/>
        <pc:sldMkLst>
          <pc:docMk/>
          <pc:sldMk cId="3784505378" sldId="1821"/>
        </pc:sldMkLst>
        <pc:spChg chg="mod">
          <ac:chgData name="Herry Hariry Amin" userId="beca2941-ccba-4b1d-8357-2421a2cec39f" providerId="ADAL" clId="{D913EF61-7F5E-4F67-A84A-C74EB8614B11}" dt="2022-11-23T03:21:54.542" v="1034" actId="20577"/>
          <ac:spMkLst>
            <pc:docMk/>
            <pc:sldMk cId="3784505378" sldId="1821"/>
            <ac:spMk id="3" creationId="{F0A19ACB-D75C-40B5-AD35-BA696D928E9D}"/>
          </ac:spMkLst>
        </pc:spChg>
      </pc:sldChg>
      <pc:sldChg chg="addSp delSp modSp add mod modAnim">
        <pc:chgData name="Herry Hariry Amin" userId="beca2941-ccba-4b1d-8357-2421a2cec39f" providerId="ADAL" clId="{D913EF61-7F5E-4F67-A84A-C74EB8614B11}" dt="2022-12-09T01:11:42.461" v="4664" actId="20577"/>
        <pc:sldMkLst>
          <pc:docMk/>
          <pc:sldMk cId="2544536287" sldId="1822"/>
        </pc:sldMkLst>
        <pc:spChg chg="mod">
          <ac:chgData name="Herry Hariry Amin" userId="beca2941-ccba-4b1d-8357-2421a2cec39f" providerId="ADAL" clId="{D913EF61-7F5E-4F67-A84A-C74EB8614B11}" dt="2022-12-08T02:38:06.195" v="2535" actId="20577"/>
          <ac:spMkLst>
            <pc:docMk/>
            <pc:sldMk cId="2544536287" sldId="1822"/>
            <ac:spMk id="2" creationId="{CA69E05C-487F-445B-9FBA-D61E9380614C}"/>
          </ac:spMkLst>
        </pc:spChg>
        <pc:spChg chg="add del mod">
          <ac:chgData name="Herry Hariry Amin" userId="beca2941-ccba-4b1d-8357-2421a2cec39f" providerId="ADAL" clId="{D913EF61-7F5E-4F67-A84A-C74EB8614B11}" dt="2022-11-30T10:42:56.998" v="1555" actId="22"/>
          <ac:spMkLst>
            <pc:docMk/>
            <pc:sldMk cId="2544536287" sldId="1822"/>
            <ac:spMk id="3" creationId="{F0A19ACB-D75C-40B5-AD35-BA696D928E9D}"/>
          </ac:spMkLst>
        </pc:spChg>
        <pc:spChg chg="add mod">
          <ac:chgData name="Herry Hariry Amin" userId="beca2941-ccba-4b1d-8357-2421a2cec39f" providerId="ADAL" clId="{D913EF61-7F5E-4F67-A84A-C74EB8614B11}" dt="2022-12-08T02:33:36.720" v="2498" actId="1076"/>
          <ac:spMkLst>
            <pc:docMk/>
            <pc:sldMk cId="2544536287" sldId="1822"/>
            <ac:spMk id="11" creationId="{197BE350-E394-2EC0-9B61-BF9E5B937704}"/>
          </ac:spMkLst>
        </pc:spChg>
        <pc:spChg chg="add del">
          <ac:chgData name="Herry Hariry Amin" userId="beca2941-ccba-4b1d-8357-2421a2cec39f" providerId="ADAL" clId="{D913EF61-7F5E-4F67-A84A-C74EB8614B11}" dt="2022-12-08T02:47:55.939" v="2735" actId="22"/>
          <ac:spMkLst>
            <pc:docMk/>
            <pc:sldMk cId="2544536287" sldId="1822"/>
            <ac:spMk id="13" creationId="{2B44E2BB-AC84-54CB-648C-D8593690576F}"/>
          </ac:spMkLst>
        </pc:spChg>
        <pc:spChg chg="add mod">
          <ac:chgData name="Herry Hariry Amin" userId="beca2941-ccba-4b1d-8357-2421a2cec39f" providerId="ADAL" clId="{D913EF61-7F5E-4F67-A84A-C74EB8614B11}" dt="2022-12-09T01:11:42.461" v="4664" actId="20577"/>
          <ac:spMkLst>
            <pc:docMk/>
            <pc:sldMk cId="2544536287" sldId="1822"/>
            <ac:spMk id="14" creationId="{25C1F2DC-6D04-C1E7-62B9-07821C3636DE}"/>
          </ac:spMkLst>
        </pc:spChg>
        <pc:picChg chg="add mod">
          <ac:chgData name="Herry Hariry Amin" userId="beca2941-ccba-4b1d-8357-2421a2cec39f" providerId="ADAL" clId="{D913EF61-7F5E-4F67-A84A-C74EB8614B11}" dt="2022-12-08T02:13:48.761" v="2405" actId="1076"/>
          <ac:picMkLst>
            <pc:docMk/>
            <pc:sldMk cId="2544536287" sldId="1822"/>
            <ac:picMk id="4" creationId="{5D09BBE5-379D-E116-D870-484BBAF4103B}"/>
          </ac:picMkLst>
        </pc:picChg>
        <pc:picChg chg="del">
          <ac:chgData name="Herry Hariry Amin" userId="beca2941-ccba-4b1d-8357-2421a2cec39f" providerId="ADAL" clId="{D913EF61-7F5E-4F67-A84A-C74EB8614B11}" dt="2022-11-30T10:42:49.154" v="1553" actId="478"/>
          <ac:picMkLst>
            <pc:docMk/>
            <pc:sldMk cId="2544536287" sldId="1822"/>
            <ac:picMk id="5" creationId="{E093623D-D1E4-055F-16E4-1A6ABF0C564D}"/>
          </ac:picMkLst>
        </pc:picChg>
        <pc:picChg chg="add del mod ord">
          <ac:chgData name="Herry Hariry Amin" userId="beca2941-ccba-4b1d-8357-2421a2cec39f" providerId="ADAL" clId="{D913EF61-7F5E-4F67-A84A-C74EB8614B11}" dt="2022-11-30T10:42:05.481" v="1551" actId="22"/>
          <ac:picMkLst>
            <pc:docMk/>
            <pc:sldMk cId="2544536287" sldId="1822"/>
            <ac:picMk id="6" creationId="{39C9F7D5-336B-6798-091D-0DFA06289D52}"/>
          </ac:picMkLst>
        </pc:picChg>
        <pc:picChg chg="add del mod">
          <ac:chgData name="Herry Hariry Amin" userId="beca2941-ccba-4b1d-8357-2421a2cec39f" providerId="ADAL" clId="{D913EF61-7F5E-4F67-A84A-C74EB8614B11}" dt="2022-12-08T02:17:00.301" v="2416" actId="931"/>
          <ac:picMkLst>
            <pc:docMk/>
            <pc:sldMk cId="2544536287" sldId="1822"/>
            <ac:picMk id="6" creationId="{9915CAFB-FCE5-7893-70B1-E3AADBAE917F}"/>
          </ac:picMkLst>
        </pc:picChg>
        <pc:picChg chg="add del mod">
          <ac:chgData name="Herry Hariry Amin" userId="beca2941-ccba-4b1d-8357-2421a2cec39f" providerId="ADAL" clId="{D913EF61-7F5E-4F67-A84A-C74EB8614B11}" dt="2022-12-08T02:31:48.055" v="2425" actId="931"/>
          <ac:picMkLst>
            <pc:docMk/>
            <pc:sldMk cId="2544536287" sldId="1822"/>
            <ac:picMk id="8" creationId="{1C0A24E4-B686-E74A-707F-F8531DDAC3E5}"/>
          </ac:picMkLst>
        </pc:picChg>
        <pc:picChg chg="add mod ord">
          <ac:chgData name="Herry Hariry Amin" userId="beca2941-ccba-4b1d-8357-2421a2cec39f" providerId="ADAL" clId="{D913EF61-7F5E-4F67-A84A-C74EB8614B11}" dt="2022-11-30T10:42:56.998" v="1555" actId="22"/>
          <ac:picMkLst>
            <pc:docMk/>
            <pc:sldMk cId="2544536287" sldId="1822"/>
            <ac:picMk id="10" creationId="{C12DA74F-0EAA-5553-8659-0DC04292827B}"/>
          </ac:picMkLst>
        </pc:picChg>
        <pc:picChg chg="add del mod">
          <ac:chgData name="Herry Hariry Amin" userId="beca2941-ccba-4b1d-8357-2421a2cec39f" providerId="ADAL" clId="{D913EF61-7F5E-4F67-A84A-C74EB8614B11}" dt="2022-11-30T10:48:50.131" v="1587" actId="478"/>
          <ac:picMkLst>
            <pc:docMk/>
            <pc:sldMk cId="2544536287" sldId="1822"/>
            <ac:picMk id="1026" creationId="{11FA0DD8-69E2-6A1F-9EC5-B4B2130672AB}"/>
          </ac:picMkLst>
        </pc:picChg>
        <pc:picChg chg="add del mod">
          <ac:chgData name="Herry Hariry Amin" userId="beca2941-ccba-4b1d-8357-2421a2cec39f" providerId="ADAL" clId="{D913EF61-7F5E-4F67-A84A-C74EB8614B11}" dt="2022-11-30T11:06:10.037" v="1625" actId="478"/>
          <ac:picMkLst>
            <pc:docMk/>
            <pc:sldMk cId="2544536287" sldId="1822"/>
            <ac:picMk id="1028" creationId="{DF43D430-0917-22B6-B13F-D2E8EFDF5CF4}"/>
          </ac:picMkLst>
        </pc:picChg>
        <pc:picChg chg="add mod">
          <ac:chgData name="Herry Hariry Amin" userId="beca2941-ccba-4b1d-8357-2421a2cec39f" providerId="ADAL" clId="{D913EF61-7F5E-4F67-A84A-C74EB8614B11}" dt="2022-11-30T11:07:02.476" v="1633" actId="14100"/>
          <ac:picMkLst>
            <pc:docMk/>
            <pc:sldMk cId="2544536287" sldId="1822"/>
            <ac:picMk id="1030" creationId="{E9BCA730-5EAB-6C1E-D6BA-13E6C4931E7B}"/>
          </ac:picMkLst>
        </pc:picChg>
      </pc:sldChg>
      <pc:sldChg chg="add del">
        <pc:chgData name="Herry Hariry Amin" userId="beca2941-ccba-4b1d-8357-2421a2cec39f" providerId="ADAL" clId="{D913EF61-7F5E-4F67-A84A-C74EB8614B11}" dt="2022-11-23T03:31:12.452" v="1254" actId="2696"/>
        <pc:sldMkLst>
          <pc:docMk/>
          <pc:sldMk cId="3749225197" sldId="1822"/>
        </pc:sldMkLst>
      </pc:sldChg>
      <pc:sldChg chg="add del mod modShow">
        <pc:chgData name="Herry Hariry Amin" userId="beca2941-ccba-4b1d-8357-2421a2cec39f" providerId="ADAL" clId="{D913EF61-7F5E-4F67-A84A-C74EB8614B11}" dt="2022-12-01T06:37:49.472" v="1896" actId="2696"/>
        <pc:sldMkLst>
          <pc:docMk/>
          <pc:sldMk cId="3749470767" sldId="1823"/>
        </pc:sldMkLst>
      </pc:sldChg>
      <pc:sldChg chg="addSp delSp modSp add mod">
        <pc:chgData name="Herry Hariry Amin" userId="beca2941-ccba-4b1d-8357-2421a2cec39f" providerId="ADAL" clId="{D913EF61-7F5E-4F67-A84A-C74EB8614B11}" dt="2022-12-08T10:10:22.270" v="4287" actId="20577"/>
        <pc:sldMkLst>
          <pc:docMk/>
          <pc:sldMk cId="663988055" sldId="1824"/>
        </pc:sldMkLst>
        <pc:spChg chg="mod">
          <ac:chgData name="Herry Hariry Amin" userId="beca2941-ccba-4b1d-8357-2421a2cec39f" providerId="ADAL" clId="{D913EF61-7F5E-4F67-A84A-C74EB8614B11}" dt="2022-12-08T04:12:29.675" v="2913" actId="27636"/>
          <ac:spMkLst>
            <pc:docMk/>
            <pc:sldMk cId="663988055" sldId="1824"/>
            <ac:spMk id="2" creationId="{CA69E05C-487F-445B-9FBA-D61E9380614C}"/>
          </ac:spMkLst>
        </pc:spChg>
        <pc:spChg chg="add mod">
          <ac:chgData name="Herry Hariry Amin" userId="beca2941-ccba-4b1d-8357-2421a2cec39f" providerId="ADAL" clId="{D913EF61-7F5E-4F67-A84A-C74EB8614B11}" dt="2022-12-08T10:10:22.270" v="4287" actId="20577"/>
          <ac:spMkLst>
            <pc:docMk/>
            <pc:sldMk cId="663988055" sldId="1824"/>
            <ac:spMk id="6" creationId="{F3DFD58D-F730-8F83-418F-42BEF5A06BE4}"/>
          </ac:spMkLst>
        </pc:spChg>
        <pc:picChg chg="add mod">
          <ac:chgData name="Herry Hariry Amin" userId="beca2941-ccba-4b1d-8357-2421a2cec39f" providerId="ADAL" clId="{D913EF61-7F5E-4F67-A84A-C74EB8614B11}" dt="2022-12-08T04:12:17.673" v="2904" actId="1076"/>
          <ac:picMkLst>
            <pc:docMk/>
            <pc:sldMk cId="663988055" sldId="1824"/>
            <ac:picMk id="3" creationId="{2029689D-8411-3EC5-0705-B0EEE03B92F1}"/>
          </ac:picMkLst>
        </pc:picChg>
        <pc:picChg chg="add mod">
          <ac:chgData name="Herry Hariry Amin" userId="beca2941-ccba-4b1d-8357-2421a2cec39f" providerId="ADAL" clId="{D913EF61-7F5E-4F67-A84A-C74EB8614B11}" dt="2022-12-08T09:36:31.130" v="3872" actId="1076"/>
          <ac:picMkLst>
            <pc:docMk/>
            <pc:sldMk cId="663988055" sldId="1824"/>
            <ac:picMk id="4" creationId="{94D98484-A2FC-4A23-9723-0F3D418516D1}"/>
          </ac:picMkLst>
        </pc:picChg>
        <pc:picChg chg="del">
          <ac:chgData name="Herry Hariry Amin" userId="beca2941-ccba-4b1d-8357-2421a2cec39f" providerId="ADAL" clId="{D913EF61-7F5E-4F67-A84A-C74EB8614B11}" dt="2022-12-01T06:11:17.099" v="1776" actId="478"/>
          <ac:picMkLst>
            <pc:docMk/>
            <pc:sldMk cId="663988055" sldId="1824"/>
            <ac:picMk id="16" creationId="{80949535-3E14-621F-8BD4-B4782BC86698}"/>
          </ac:picMkLst>
        </pc:picChg>
        <pc:picChg chg="del">
          <ac:chgData name="Herry Hariry Amin" userId="beca2941-ccba-4b1d-8357-2421a2cec39f" providerId="ADAL" clId="{D913EF61-7F5E-4F67-A84A-C74EB8614B11}" dt="2022-12-01T06:11:14.418" v="1774" actId="478"/>
          <ac:picMkLst>
            <pc:docMk/>
            <pc:sldMk cId="663988055" sldId="1824"/>
            <ac:picMk id="28" creationId="{CB47FD4C-4AFC-3682-5CCE-48FA02A3880C}"/>
          </ac:picMkLst>
        </pc:picChg>
        <pc:picChg chg="del">
          <ac:chgData name="Herry Hariry Amin" userId="beca2941-ccba-4b1d-8357-2421a2cec39f" providerId="ADAL" clId="{D913EF61-7F5E-4F67-A84A-C74EB8614B11}" dt="2022-12-01T06:11:15.469" v="1775" actId="478"/>
          <ac:picMkLst>
            <pc:docMk/>
            <pc:sldMk cId="663988055" sldId="1824"/>
            <ac:picMk id="30" creationId="{3AB6FF9F-E1FA-A68C-3E35-66D53F616320}"/>
          </ac:picMkLst>
        </pc:picChg>
      </pc:sldChg>
      <pc:sldChg chg="addSp delSp modSp add mod">
        <pc:chgData name="Herry Hariry Amin" userId="beca2941-ccba-4b1d-8357-2421a2cec39f" providerId="ADAL" clId="{D913EF61-7F5E-4F67-A84A-C74EB8614B11}" dt="2022-12-08T04:16:51.844" v="2925" actId="1076"/>
        <pc:sldMkLst>
          <pc:docMk/>
          <pc:sldMk cId="3351153281" sldId="1825"/>
        </pc:sldMkLst>
        <pc:spChg chg="mod">
          <ac:chgData name="Herry Hariry Amin" userId="beca2941-ccba-4b1d-8357-2421a2cec39f" providerId="ADAL" clId="{D913EF61-7F5E-4F67-A84A-C74EB8614B11}" dt="2022-12-01T06:13:40.808" v="1794" actId="27636"/>
          <ac:spMkLst>
            <pc:docMk/>
            <pc:sldMk cId="3351153281" sldId="1825"/>
            <ac:spMk id="2" creationId="{CA69E05C-487F-445B-9FBA-D61E9380614C}"/>
          </ac:spMkLst>
        </pc:spChg>
        <pc:picChg chg="del">
          <ac:chgData name="Herry Hariry Amin" userId="beca2941-ccba-4b1d-8357-2421a2cec39f" providerId="ADAL" clId="{D913EF61-7F5E-4F67-A84A-C74EB8614B11}" dt="2022-12-01T06:13:46.127" v="1795" actId="478"/>
          <ac:picMkLst>
            <pc:docMk/>
            <pc:sldMk cId="3351153281" sldId="1825"/>
            <ac:picMk id="4" creationId="{94D98484-A2FC-4A23-9723-0F3D418516D1}"/>
          </ac:picMkLst>
        </pc:picChg>
        <pc:picChg chg="add del mod">
          <ac:chgData name="Herry Hariry Amin" userId="beca2941-ccba-4b1d-8357-2421a2cec39f" providerId="ADAL" clId="{D913EF61-7F5E-4F67-A84A-C74EB8614B11}" dt="2022-12-08T04:16:05.580" v="2920" actId="478"/>
          <ac:picMkLst>
            <pc:docMk/>
            <pc:sldMk cId="3351153281" sldId="1825"/>
            <ac:picMk id="4" creationId="{9B82D0FF-BBBB-45C5-0611-654077298C11}"/>
          </ac:picMkLst>
        </pc:picChg>
        <pc:picChg chg="add mod">
          <ac:chgData name="Herry Hariry Amin" userId="beca2941-ccba-4b1d-8357-2421a2cec39f" providerId="ADAL" clId="{D913EF61-7F5E-4F67-A84A-C74EB8614B11}" dt="2022-12-08T04:07:50.385" v="2886" actId="14100"/>
          <ac:picMkLst>
            <pc:docMk/>
            <pc:sldMk cId="3351153281" sldId="1825"/>
            <ac:picMk id="5" creationId="{843E994F-03F3-0CC6-FD91-CA71AFED5C30}"/>
          </ac:picMkLst>
        </pc:picChg>
        <pc:picChg chg="add mod">
          <ac:chgData name="Herry Hariry Amin" userId="beca2941-ccba-4b1d-8357-2421a2cec39f" providerId="ADAL" clId="{D913EF61-7F5E-4F67-A84A-C74EB8614B11}" dt="2022-12-08T04:16:51.844" v="2925" actId="1076"/>
          <ac:picMkLst>
            <pc:docMk/>
            <pc:sldMk cId="3351153281" sldId="1825"/>
            <ac:picMk id="7" creationId="{81C461B2-67E3-E71B-9A8E-7872769B351E}"/>
          </ac:picMkLst>
        </pc:picChg>
      </pc:sldChg>
      <pc:sldChg chg="addSp delSp modSp add del mod">
        <pc:chgData name="Herry Hariry Amin" userId="beca2941-ccba-4b1d-8357-2421a2cec39f" providerId="ADAL" clId="{D913EF61-7F5E-4F67-A84A-C74EB8614B11}" dt="2022-12-08T04:19:54.337" v="2931" actId="1076"/>
        <pc:sldMkLst>
          <pc:docMk/>
          <pc:sldMk cId="1980394917" sldId="1826"/>
        </pc:sldMkLst>
        <pc:picChg chg="add mod">
          <ac:chgData name="Herry Hariry Amin" userId="beca2941-ccba-4b1d-8357-2421a2cec39f" providerId="ADAL" clId="{D913EF61-7F5E-4F67-A84A-C74EB8614B11}" dt="2022-12-08T04:17:12.244" v="2926" actId="14100"/>
          <ac:picMkLst>
            <pc:docMk/>
            <pc:sldMk cId="1980394917" sldId="1826"/>
            <ac:picMk id="4" creationId="{0418DD06-5D32-E9F1-2234-33B7ED3EBD99}"/>
          </ac:picMkLst>
        </pc:picChg>
        <pc:picChg chg="del">
          <ac:chgData name="Herry Hariry Amin" userId="beca2941-ccba-4b1d-8357-2421a2cec39f" providerId="ADAL" clId="{D913EF61-7F5E-4F67-A84A-C74EB8614B11}" dt="2022-12-01T06:17:15.377" v="1805" actId="478"/>
          <ac:picMkLst>
            <pc:docMk/>
            <pc:sldMk cId="1980394917" sldId="1826"/>
            <ac:picMk id="5" creationId="{843E994F-03F3-0CC6-FD91-CA71AFED5C30}"/>
          </ac:picMkLst>
        </pc:picChg>
        <pc:picChg chg="add mod">
          <ac:chgData name="Herry Hariry Amin" userId="beca2941-ccba-4b1d-8357-2421a2cec39f" providerId="ADAL" clId="{D913EF61-7F5E-4F67-A84A-C74EB8614B11}" dt="2022-12-08T04:19:54.337" v="2931" actId="1076"/>
          <ac:picMkLst>
            <pc:docMk/>
            <pc:sldMk cId="1980394917" sldId="1826"/>
            <ac:picMk id="5" creationId="{9A9DD627-6126-538F-37E0-52F9337A9B41}"/>
          </ac:picMkLst>
        </pc:picChg>
      </pc:sldChg>
      <pc:sldChg chg="addSp delSp modSp add mod modNotesTx">
        <pc:chgData name="Herry Hariry Amin" userId="beca2941-ccba-4b1d-8357-2421a2cec39f" providerId="ADAL" clId="{D913EF61-7F5E-4F67-A84A-C74EB8614B11}" dt="2022-12-08T04:53:24.708" v="3122" actId="20577"/>
        <pc:sldMkLst>
          <pc:docMk/>
          <pc:sldMk cId="1621503049" sldId="1827"/>
        </pc:sldMkLst>
        <pc:spChg chg="mod">
          <ac:chgData name="Herry Hariry Amin" userId="beca2941-ccba-4b1d-8357-2421a2cec39f" providerId="ADAL" clId="{D913EF61-7F5E-4F67-A84A-C74EB8614B11}" dt="2022-12-01T06:20:14.648" v="1827" actId="1076"/>
          <ac:spMkLst>
            <pc:docMk/>
            <pc:sldMk cId="1621503049" sldId="1827"/>
            <ac:spMk id="2" creationId="{CA69E05C-487F-445B-9FBA-D61E9380614C}"/>
          </ac:spMkLst>
        </pc:spChg>
        <pc:picChg chg="del">
          <ac:chgData name="Herry Hariry Amin" userId="beca2941-ccba-4b1d-8357-2421a2cec39f" providerId="ADAL" clId="{D913EF61-7F5E-4F67-A84A-C74EB8614B11}" dt="2022-12-01T06:19:36.131" v="1810" actId="478"/>
          <ac:picMkLst>
            <pc:docMk/>
            <pc:sldMk cId="1621503049" sldId="1827"/>
            <ac:picMk id="4" creationId="{0418DD06-5D32-E9F1-2234-33B7ED3EBD99}"/>
          </ac:picMkLst>
        </pc:picChg>
        <pc:picChg chg="add mod">
          <ac:chgData name="Herry Hariry Amin" userId="beca2941-ccba-4b1d-8357-2421a2cec39f" providerId="ADAL" clId="{D913EF61-7F5E-4F67-A84A-C74EB8614B11}" dt="2022-12-08T04:27:01.475" v="2937" actId="1076"/>
          <ac:picMkLst>
            <pc:docMk/>
            <pc:sldMk cId="1621503049" sldId="1827"/>
            <ac:picMk id="4" creationId="{1AECDF0A-6FFC-E699-00CB-5EFEDAB3BF50}"/>
          </ac:picMkLst>
        </pc:picChg>
        <pc:picChg chg="add mod">
          <ac:chgData name="Herry Hariry Amin" userId="beca2941-ccba-4b1d-8357-2421a2cec39f" providerId="ADAL" clId="{D913EF61-7F5E-4F67-A84A-C74EB8614B11}" dt="2022-12-08T04:24:05.809" v="2932" actId="14100"/>
          <ac:picMkLst>
            <pc:docMk/>
            <pc:sldMk cId="1621503049" sldId="1827"/>
            <ac:picMk id="5" creationId="{1DB5FB24-2B6E-CCE5-0204-F918A2730AEE}"/>
          </ac:picMkLst>
        </pc:picChg>
      </pc:sldChg>
      <pc:sldChg chg="addSp delSp modSp add mod">
        <pc:chgData name="Herry Hariry Amin" userId="beca2941-ccba-4b1d-8357-2421a2cec39f" providerId="ADAL" clId="{D913EF61-7F5E-4F67-A84A-C74EB8614B11}" dt="2022-12-08T04:30:36.890" v="2945" actId="1076"/>
        <pc:sldMkLst>
          <pc:docMk/>
          <pc:sldMk cId="3831314860" sldId="1828"/>
        </pc:sldMkLst>
        <pc:picChg chg="add mod">
          <ac:chgData name="Herry Hariry Amin" userId="beca2941-ccba-4b1d-8357-2421a2cec39f" providerId="ADAL" clId="{D913EF61-7F5E-4F67-A84A-C74EB8614B11}" dt="2022-12-08T04:27:24.446" v="2938" actId="14100"/>
          <ac:picMkLst>
            <pc:docMk/>
            <pc:sldMk cId="3831314860" sldId="1828"/>
            <ac:picMk id="4" creationId="{BAFEF6EF-9A01-BD36-9F8D-58F51E4877F0}"/>
          </ac:picMkLst>
        </pc:picChg>
        <pc:picChg chg="del">
          <ac:chgData name="Herry Hariry Amin" userId="beca2941-ccba-4b1d-8357-2421a2cec39f" providerId="ADAL" clId="{D913EF61-7F5E-4F67-A84A-C74EB8614B11}" dt="2022-12-01T06:22:08.697" v="1829" actId="478"/>
          <ac:picMkLst>
            <pc:docMk/>
            <pc:sldMk cId="3831314860" sldId="1828"/>
            <ac:picMk id="5" creationId="{1DB5FB24-2B6E-CCE5-0204-F918A2730AEE}"/>
          </ac:picMkLst>
        </pc:picChg>
        <pc:picChg chg="add mod">
          <ac:chgData name="Herry Hariry Amin" userId="beca2941-ccba-4b1d-8357-2421a2cec39f" providerId="ADAL" clId="{D913EF61-7F5E-4F67-A84A-C74EB8614B11}" dt="2022-12-08T04:30:36.890" v="2945" actId="1076"/>
          <ac:picMkLst>
            <pc:docMk/>
            <pc:sldMk cId="3831314860" sldId="1828"/>
            <ac:picMk id="5" creationId="{904F129F-B798-B0E9-3CB4-42EC3A816410}"/>
          </ac:picMkLst>
        </pc:picChg>
      </pc:sldChg>
      <pc:sldChg chg="addSp delSp modSp add mod">
        <pc:chgData name="Herry Hariry Amin" userId="beca2941-ccba-4b1d-8357-2421a2cec39f" providerId="ADAL" clId="{D913EF61-7F5E-4F67-A84A-C74EB8614B11}" dt="2022-12-08T04:35:52.091" v="2951" actId="1076"/>
        <pc:sldMkLst>
          <pc:docMk/>
          <pc:sldMk cId="2068615610" sldId="1829"/>
        </pc:sldMkLst>
        <pc:spChg chg="mod">
          <ac:chgData name="Herry Hariry Amin" userId="beca2941-ccba-4b1d-8357-2421a2cec39f" providerId="ADAL" clId="{D913EF61-7F5E-4F67-A84A-C74EB8614B11}" dt="2022-12-01T06:27:44.631" v="1861" actId="20577"/>
          <ac:spMkLst>
            <pc:docMk/>
            <pc:sldMk cId="2068615610" sldId="1829"/>
            <ac:spMk id="2" creationId="{CA69E05C-487F-445B-9FBA-D61E9380614C}"/>
          </ac:spMkLst>
        </pc:spChg>
        <pc:picChg chg="del">
          <ac:chgData name="Herry Hariry Amin" userId="beca2941-ccba-4b1d-8357-2421a2cec39f" providerId="ADAL" clId="{D913EF61-7F5E-4F67-A84A-C74EB8614B11}" dt="2022-12-01T06:24:21.242" v="1834" actId="478"/>
          <ac:picMkLst>
            <pc:docMk/>
            <pc:sldMk cId="2068615610" sldId="1829"/>
            <ac:picMk id="4" creationId="{BAFEF6EF-9A01-BD36-9F8D-58F51E4877F0}"/>
          </ac:picMkLst>
        </pc:picChg>
        <pc:picChg chg="add mod">
          <ac:chgData name="Herry Hariry Amin" userId="beca2941-ccba-4b1d-8357-2421a2cec39f" providerId="ADAL" clId="{D913EF61-7F5E-4F67-A84A-C74EB8614B11}" dt="2022-12-08T04:35:52.091" v="2951" actId="1076"/>
          <ac:picMkLst>
            <pc:docMk/>
            <pc:sldMk cId="2068615610" sldId="1829"/>
            <ac:picMk id="4" creationId="{D91DFB38-994A-812F-853C-374DA58D76B9}"/>
          </ac:picMkLst>
        </pc:picChg>
        <pc:picChg chg="add mod">
          <ac:chgData name="Herry Hariry Amin" userId="beca2941-ccba-4b1d-8357-2421a2cec39f" providerId="ADAL" clId="{D913EF61-7F5E-4F67-A84A-C74EB8614B11}" dt="2022-12-08T04:35:32.529" v="2946" actId="14100"/>
          <ac:picMkLst>
            <pc:docMk/>
            <pc:sldMk cId="2068615610" sldId="1829"/>
            <ac:picMk id="5" creationId="{41BB1693-8E09-5478-D13D-68632E67D1DC}"/>
          </ac:picMkLst>
        </pc:picChg>
      </pc:sldChg>
      <pc:sldChg chg="addSp delSp modSp add mod modNotesTx">
        <pc:chgData name="Herry Hariry Amin" userId="beca2941-ccba-4b1d-8357-2421a2cec39f" providerId="ADAL" clId="{D913EF61-7F5E-4F67-A84A-C74EB8614B11}" dt="2022-12-08T04:43:54.245" v="3027" actId="14100"/>
        <pc:sldMkLst>
          <pc:docMk/>
          <pc:sldMk cId="3806436754" sldId="1830"/>
        </pc:sldMkLst>
        <pc:spChg chg="add mod">
          <ac:chgData name="Herry Hariry Amin" userId="beca2941-ccba-4b1d-8357-2421a2cec39f" providerId="ADAL" clId="{D913EF61-7F5E-4F67-A84A-C74EB8614B11}" dt="2022-12-08T04:43:54.245" v="3027" actId="14100"/>
          <ac:spMkLst>
            <pc:docMk/>
            <pc:sldMk cId="3806436754" sldId="1830"/>
            <ac:spMk id="4" creationId="{970F1986-BADA-7D83-E5C7-4D91CEB7E3E2}"/>
          </ac:spMkLst>
        </pc:spChg>
        <pc:picChg chg="add del mod">
          <ac:chgData name="Herry Hariry Amin" userId="beca2941-ccba-4b1d-8357-2421a2cec39f" providerId="ADAL" clId="{D913EF61-7F5E-4F67-A84A-C74EB8614B11}" dt="2022-12-01T06:29:56.176" v="1868" actId="478"/>
          <ac:picMkLst>
            <pc:docMk/>
            <pc:sldMk cId="3806436754" sldId="1830"/>
            <ac:picMk id="4" creationId="{C0065C4A-A7F5-E625-A189-C6E59ADDA89C}"/>
          </ac:picMkLst>
        </pc:picChg>
        <pc:picChg chg="del">
          <ac:chgData name="Herry Hariry Amin" userId="beca2941-ccba-4b1d-8357-2421a2cec39f" providerId="ADAL" clId="{D913EF61-7F5E-4F67-A84A-C74EB8614B11}" dt="2022-12-01T06:27:58.720" v="1863" actId="478"/>
          <ac:picMkLst>
            <pc:docMk/>
            <pc:sldMk cId="3806436754" sldId="1830"/>
            <ac:picMk id="5" creationId="{41BB1693-8E09-5478-D13D-68632E67D1DC}"/>
          </ac:picMkLst>
        </pc:picChg>
        <pc:picChg chg="add mod">
          <ac:chgData name="Herry Hariry Amin" userId="beca2941-ccba-4b1d-8357-2421a2cec39f" providerId="ADAL" clId="{D913EF61-7F5E-4F67-A84A-C74EB8614B11}" dt="2022-12-01T06:30:15.705" v="1871" actId="1076"/>
          <ac:picMkLst>
            <pc:docMk/>
            <pc:sldMk cId="3806436754" sldId="1830"/>
            <ac:picMk id="7" creationId="{6393C7ED-A746-E84E-4915-668008FE1A2C}"/>
          </ac:picMkLst>
        </pc:picChg>
      </pc:sldChg>
      <pc:sldChg chg="addSp modSp add mod">
        <pc:chgData name="Herry Hariry Amin" userId="beca2941-ccba-4b1d-8357-2421a2cec39f" providerId="ADAL" clId="{D913EF61-7F5E-4F67-A84A-C74EB8614B11}" dt="2022-12-08T04:52:31.203" v="3093" actId="1076"/>
        <pc:sldMkLst>
          <pc:docMk/>
          <pc:sldMk cId="2048219972" sldId="1831"/>
        </pc:sldMkLst>
        <pc:spChg chg="add mod">
          <ac:chgData name="Herry Hariry Amin" userId="beca2941-ccba-4b1d-8357-2421a2cec39f" providerId="ADAL" clId="{D913EF61-7F5E-4F67-A84A-C74EB8614B11}" dt="2022-12-08T04:51:53.726" v="3088" actId="14100"/>
          <ac:spMkLst>
            <pc:docMk/>
            <pc:sldMk cId="2048219972" sldId="1831"/>
            <ac:spMk id="5" creationId="{897579EE-293A-7BCD-B07C-066DB37FA02D}"/>
          </ac:spMkLst>
        </pc:spChg>
        <pc:picChg chg="mod">
          <ac:chgData name="Herry Hariry Amin" userId="beca2941-ccba-4b1d-8357-2421a2cec39f" providerId="ADAL" clId="{D913EF61-7F5E-4F67-A84A-C74EB8614B11}" dt="2022-12-08T04:45:49.303" v="3028" actId="14100"/>
          <ac:picMkLst>
            <pc:docMk/>
            <pc:sldMk cId="2048219972" sldId="1831"/>
            <ac:picMk id="4" creationId="{C0065C4A-A7F5-E625-A189-C6E59ADDA89C}"/>
          </ac:picMkLst>
        </pc:picChg>
        <pc:picChg chg="add mod">
          <ac:chgData name="Herry Hariry Amin" userId="beca2941-ccba-4b1d-8357-2421a2cec39f" providerId="ADAL" clId="{D913EF61-7F5E-4F67-A84A-C74EB8614B11}" dt="2022-12-08T04:52:31.203" v="3093" actId="1076"/>
          <ac:picMkLst>
            <pc:docMk/>
            <pc:sldMk cId="2048219972" sldId="1831"/>
            <ac:picMk id="7" creationId="{91259F24-ACF6-E3FD-DB8B-E013F2F94198}"/>
          </ac:picMkLst>
        </pc:picChg>
      </pc:sldChg>
      <pc:sldChg chg="addSp delSp modSp add mod ord modAnim modNotesTx">
        <pc:chgData name="Herry Hariry Amin" userId="beca2941-ccba-4b1d-8357-2421a2cec39f" providerId="ADAL" clId="{D913EF61-7F5E-4F67-A84A-C74EB8614B11}" dt="2022-12-09T01:13:22.080" v="4669" actId="1076"/>
        <pc:sldMkLst>
          <pc:docMk/>
          <pc:sldMk cId="3550527596" sldId="1832"/>
        </pc:sldMkLst>
        <pc:spChg chg="mod">
          <ac:chgData name="Herry Hariry Amin" userId="beca2941-ccba-4b1d-8357-2421a2cec39f" providerId="ADAL" clId="{D913EF61-7F5E-4F67-A84A-C74EB8614B11}" dt="2022-12-08T08:17:27.434" v="3353" actId="20577"/>
          <ac:spMkLst>
            <pc:docMk/>
            <pc:sldMk cId="3550527596" sldId="1832"/>
            <ac:spMk id="2" creationId="{CA69E05C-487F-445B-9FBA-D61E9380614C}"/>
          </ac:spMkLst>
        </pc:spChg>
        <pc:spChg chg="add mod">
          <ac:chgData name="Herry Hariry Amin" userId="beca2941-ccba-4b1d-8357-2421a2cec39f" providerId="ADAL" clId="{D913EF61-7F5E-4F67-A84A-C74EB8614B11}" dt="2022-12-09T01:13:22.080" v="4669" actId="1076"/>
          <ac:spMkLst>
            <pc:docMk/>
            <pc:sldMk cId="3550527596" sldId="1832"/>
            <ac:spMk id="6" creationId="{A169F385-2160-6867-3052-C5494A560B41}"/>
          </ac:spMkLst>
        </pc:spChg>
        <pc:picChg chg="add del mod">
          <ac:chgData name="Herry Hariry Amin" userId="beca2941-ccba-4b1d-8357-2421a2cec39f" providerId="ADAL" clId="{D913EF61-7F5E-4F67-A84A-C74EB8614B11}" dt="2022-12-08T08:17:22.045" v="3346" actId="478"/>
          <ac:picMkLst>
            <pc:docMk/>
            <pc:sldMk cId="3550527596" sldId="1832"/>
            <ac:picMk id="4" creationId="{BDB42EBF-AAB0-42C3-A8B7-27A6A8B825E0}"/>
          </ac:picMkLst>
        </pc:picChg>
        <pc:picChg chg="del">
          <ac:chgData name="Herry Hariry Amin" userId="beca2941-ccba-4b1d-8357-2421a2cec39f" providerId="ADAL" clId="{D913EF61-7F5E-4F67-A84A-C74EB8614B11}" dt="2022-12-01T06:34:20.710" v="1886" actId="478"/>
          <ac:picMkLst>
            <pc:docMk/>
            <pc:sldMk cId="3550527596" sldId="1832"/>
            <ac:picMk id="4" creationId="{C0065C4A-A7F5-E625-A189-C6E59ADDA89C}"/>
          </ac:picMkLst>
        </pc:picChg>
        <pc:picChg chg="add del mod">
          <ac:chgData name="Herry Hariry Amin" userId="beca2941-ccba-4b1d-8357-2421a2cec39f" providerId="ADAL" clId="{D913EF61-7F5E-4F67-A84A-C74EB8614B11}" dt="2022-12-08T08:17:21.081" v="3345" actId="478"/>
          <ac:picMkLst>
            <pc:docMk/>
            <pc:sldMk cId="3550527596" sldId="1832"/>
            <ac:picMk id="5" creationId="{C9971711-B115-BF65-D9A9-E897B2C1FF97}"/>
          </ac:picMkLst>
        </pc:picChg>
      </pc:sldChg>
      <pc:sldChg chg="addSp delSp modSp add mod ord modNotes modNotesTx">
        <pc:chgData name="Herry Hariry Amin" userId="beca2941-ccba-4b1d-8357-2421a2cec39f" providerId="ADAL" clId="{D913EF61-7F5E-4F67-A84A-C74EB8614B11}" dt="2022-12-08T09:30:44.277" v="3666"/>
        <pc:sldMkLst>
          <pc:docMk/>
          <pc:sldMk cId="3411215058" sldId="1833"/>
        </pc:sldMkLst>
        <pc:spChg chg="mod">
          <ac:chgData name="Herry Hariry Amin" userId="beca2941-ccba-4b1d-8357-2421a2cec39f" providerId="ADAL" clId="{D913EF61-7F5E-4F67-A84A-C74EB8614B11}" dt="2022-12-02T06:11:27.146" v="1923" actId="20577"/>
          <ac:spMkLst>
            <pc:docMk/>
            <pc:sldMk cId="3411215058" sldId="1833"/>
            <ac:spMk id="2" creationId="{CA69E05C-487F-445B-9FBA-D61E9380614C}"/>
          </ac:spMkLst>
        </pc:spChg>
        <pc:picChg chg="add mod">
          <ac:chgData name="Herry Hariry Amin" userId="beca2941-ccba-4b1d-8357-2421a2cec39f" providerId="ADAL" clId="{D913EF61-7F5E-4F67-A84A-C74EB8614B11}" dt="2022-12-08T08:39:23.383" v="3507" actId="14100"/>
          <ac:picMkLst>
            <pc:docMk/>
            <pc:sldMk cId="3411215058" sldId="1833"/>
            <ac:picMk id="4" creationId="{C434BD89-01A1-9C12-1B74-EA79348CA08C}"/>
          </ac:picMkLst>
        </pc:picChg>
        <pc:picChg chg="add mod">
          <ac:chgData name="Herry Hariry Amin" userId="beca2941-ccba-4b1d-8357-2421a2cec39f" providerId="ADAL" clId="{D913EF61-7F5E-4F67-A84A-C74EB8614B11}" dt="2022-12-08T08:39:57.166" v="3512" actId="1076"/>
          <ac:picMkLst>
            <pc:docMk/>
            <pc:sldMk cId="3411215058" sldId="1833"/>
            <ac:picMk id="5" creationId="{B3663C7F-B803-4CEB-44E8-6D3EC9C088EC}"/>
          </ac:picMkLst>
        </pc:picChg>
        <pc:picChg chg="del">
          <ac:chgData name="Herry Hariry Amin" userId="beca2941-ccba-4b1d-8357-2421a2cec39f" providerId="ADAL" clId="{D913EF61-7F5E-4F67-A84A-C74EB8614B11}" dt="2022-12-02T06:10:29.991" v="1917" actId="478"/>
          <ac:picMkLst>
            <pc:docMk/>
            <pc:sldMk cId="3411215058" sldId="1833"/>
            <ac:picMk id="5" creationId="{C9971711-B115-BF65-D9A9-E897B2C1FF97}"/>
          </ac:picMkLst>
        </pc:picChg>
      </pc:sldChg>
      <pc:sldChg chg="addSp delSp modSp add mod delAnim modAnim">
        <pc:chgData name="Herry Hariry Amin" userId="beca2941-ccba-4b1d-8357-2421a2cec39f" providerId="ADAL" clId="{D913EF61-7F5E-4F67-A84A-C74EB8614B11}" dt="2022-12-08T05:07:03.906" v="3222" actId="478"/>
        <pc:sldMkLst>
          <pc:docMk/>
          <pc:sldMk cId="146557915" sldId="1834"/>
        </pc:sldMkLst>
        <pc:spChg chg="mod">
          <ac:chgData name="Herry Hariry Amin" userId="beca2941-ccba-4b1d-8357-2421a2cec39f" providerId="ADAL" clId="{D913EF61-7F5E-4F67-A84A-C74EB8614B11}" dt="2022-12-08T02:38:40.260" v="2569" actId="14100"/>
          <ac:spMkLst>
            <pc:docMk/>
            <pc:sldMk cId="146557915" sldId="1834"/>
            <ac:spMk id="2" creationId="{CA69E05C-487F-445B-9FBA-D61E9380614C}"/>
          </ac:spMkLst>
        </pc:spChg>
        <pc:spChg chg="add del mod">
          <ac:chgData name="Herry Hariry Amin" userId="beca2941-ccba-4b1d-8357-2421a2cec39f" providerId="ADAL" clId="{D913EF61-7F5E-4F67-A84A-C74EB8614B11}" dt="2022-12-08T02:34:57.184" v="2503" actId="478"/>
          <ac:spMkLst>
            <pc:docMk/>
            <pc:sldMk cId="146557915" sldId="1834"/>
            <ac:spMk id="5" creationId="{1B710927-47FE-E37F-F59E-1246BFEA272D}"/>
          </ac:spMkLst>
        </pc:spChg>
        <pc:spChg chg="add del">
          <ac:chgData name="Herry Hariry Amin" userId="beca2941-ccba-4b1d-8357-2421a2cec39f" providerId="ADAL" clId="{D913EF61-7F5E-4F67-A84A-C74EB8614B11}" dt="2022-12-08T05:07:03.906" v="3222" actId="478"/>
          <ac:spMkLst>
            <pc:docMk/>
            <pc:sldMk cId="146557915" sldId="1834"/>
            <ac:spMk id="5" creationId="{72EABCF9-8BF9-BB1A-32B7-AD442831A632}"/>
          </ac:spMkLst>
        </pc:spChg>
        <pc:spChg chg="mod ord">
          <ac:chgData name="Herry Hariry Amin" userId="beca2941-ccba-4b1d-8357-2421a2cec39f" providerId="ADAL" clId="{D913EF61-7F5E-4F67-A84A-C74EB8614B11}" dt="2022-12-08T02:55:11.607" v="2762" actId="1076"/>
          <ac:spMkLst>
            <pc:docMk/>
            <pc:sldMk cId="146557915" sldId="1834"/>
            <ac:spMk id="11" creationId="{197BE350-E394-2EC0-9B61-BF9E5B937704}"/>
          </ac:spMkLst>
        </pc:spChg>
        <pc:spChg chg="add del mod">
          <ac:chgData name="Herry Hariry Amin" userId="beca2941-ccba-4b1d-8357-2421a2cec39f" providerId="ADAL" clId="{D913EF61-7F5E-4F67-A84A-C74EB8614B11}" dt="2022-12-08T02:50:36.545" v="2743" actId="478"/>
          <ac:spMkLst>
            <pc:docMk/>
            <pc:sldMk cId="146557915" sldId="1834"/>
            <ac:spMk id="13" creationId="{CA4900D4-96F2-D6B8-F5EE-408823DA0CDB}"/>
          </ac:spMkLst>
        </pc:spChg>
        <pc:picChg chg="mod ord">
          <ac:chgData name="Herry Hariry Amin" userId="beca2941-ccba-4b1d-8357-2421a2cec39f" providerId="ADAL" clId="{D913EF61-7F5E-4F67-A84A-C74EB8614B11}" dt="2022-12-08T02:37:18.969" v="2519" actId="1076"/>
          <ac:picMkLst>
            <pc:docMk/>
            <pc:sldMk cId="146557915" sldId="1834"/>
            <ac:picMk id="4" creationId="{5D09BBE5-379D-E116-D870-484BBAF4103B}"/>
          </ac:picMkLst>
        </pc:picChg>
        <pc:picChg chg="add del mod">
          <ac:chgData name="Herry Hariry Amin" userId="beca2941-ccba-4b1d-8357-2421a2cec39f" providerId="ADAL" clId="{D913EF61-7F5E-4F67-A84A-C74EB8614B11}" dt="2022-12-08T02:35:24.101" v="2508" actId="931"/>
          <ac:picMkLst>
            <pc:docMk/>
            <pc:sldMk cId="146557915" sldId="1834"/>
            <ac:picMk id="7" creationId="{B9F882E0-8117-60A6-FF29-55F666D5A59F}"/>
          </ac:picMkLst>
        </pc:picChg>
        <pc:picChg chg="add mod">
          <ac:chgData name="Herry Hariry Amin" userId="beca2941-ccba-4b1d-8357-2421a2cec39f" providerId="ADAL" clId="{D913EF61-7F5E-4F67-A84A-C74EB8614B11}" dt="2022-12-08T02:36:44.200" v="2513" actId="14100"/>
          <ac:picMkLst>
            <pc:docMk/>
            <pc:sldMk cId="146557915" sldId="1834"/>
            <ac:picMk id="9" creationId="{9BAE1A61-55A2-78DC-9033-D2CB570A1DA4}"/>
          </ac:picMkLst>
        </pc:picChg>
        <pc:picChg chg="del">
          <ac:chgData name="Herry Hariry Amin" userId="beca2941-ccba-4b1d-8357-2421a2cec39f" providerId="ADAL" clId="{D913EF61-7F5E-4F67-A84A-C74EB8614B11}" dt="2022-12-08T02:34:49.722" v="2502" actId="478"/>
          <ac:picMkLst>
            <pc:docMk/>
            <pc:sldMk cId="146557915" sldId="1834"/>
            <ac:picMk id="10" creationId="{C12DA74F-0EAA-5553-8659-0DC04292827B}"/>
          </ac:picMkLst>
        </pc:picChg>
        <pc:picChg chg="add mod">
          <ac:chgData name="Herry Hariry Amin" userId="beca2941-ccba-4b1d-8357-2421a2cec39f" providerId="ADAL" clId="{D913EF61-7F5E-4F67-A84A-C74EB8614B11}" dt="2022-12-08T02:55:56.159" v="2766" actId="1076"/>
          <ac:picMkLst>
            <pc:docMk/>
            <pc:sldMk cId="146557915" sldId="1834"/>
            <ac:picMk id="15" creationId="{7BF8E493-9981-0B96-3846-E492127F1B49}"/>
          </ac:picMkLst>
        </pc:picChg>
        <pc:picChg chg="add del mod">
          <ac:chgData name="Herry Hariry Amin" userId="beca2941-ccba-4b1d-8357-2421a2cec39f" providerId="ADAL" clId="{D913EF61-7F5E-4F67-A84A-C74EB8614B11}" dt="2022-12-08T05:06:06.347" v="3220" actId="478"/>
          <ac:picMkLst>
            <pc:docMk/>
            <pc:sldMk cId="146557915" sldId="1834"/>
            <ac:picMk id="17" creationId="{660EE9B0-FBE7-1987-2975-83EF04CC16E7}"/>
          </ac:picMkLst>
        </pc:picChg>
        <pc:picChg chg="mod">
          <ac:chgData name="Herry Hariry Amin" userId="beca2941-ccba-4b1d-8357-2421a2cec39f" providerId="ADAL" clId="{D913EF61-7F5E-4F67-A84A-C74EB8614B11}" dt="2022-12-08T02:55:30.347" v="2765" actId="688"/>
          <ac:picMkLst>
            <pc:docMk/>
            <pc:sldMk cId="146557915" sldId="1834"/>
            <ac:picMk id="1030" creationId="{E9BCA730-5EAB-6C1E-D6BA-13E6C4931E7B}"/>
          </ac:picMkLst>
        </pc:picChg>
      </pc:sldChg>
      <pc:sldChg chg="addSp delSp modSp add del mod">
        <pc:chgData name="Herry Hariry Amin" userId="beca2941-ccba-4b1d-8357-2421a2cec39f" providerId="ADAL" clId="{D913EF61-7F5E-4F67-A84A-C74EB8614B11}" dt="2022-12-08T04:11:27.127" v="2900" actId="2696"/>
        <pc:sldMkLst>
          <pc:docMk/>
          <pc:sldMk cId="313313637" sldId="1835"/>
        </pc:sldMkLst>
        <pc:spChg chg="mod">
          <ac:chgData name="Herry Hariry Amin" userId="beca2941-ccba-4b1d-8357-2421a2cec39f" providerId="ADAL" clId="{D913EF61-7F5E-4F67-A84A-C74EB8614B11}" dt="2022-12-08T03:35:02.961" v="2798" actId="20577"/>
          <ac:spMkLst>
            <pc:docMk/>
            <pc:sldMk cId="313313637" sldId="1835"/>
            <ac:spMk id="2" creationId="{CA69E05C-487F-445B-9FBA-D61E9380614C}"/>
          </ac:spMkLst>
        </pc:spChg>
        <pc:picChg chg="add del mod">
          <ac:chgData name="Herry Hariry Amin" userId="beca2941-ccba-4b1d-8357-2421a2cec39f" providerId="ADAL" clId="{D913EF61-7F5E-4F67-A84A-C74EB8614B11}" dt="2022-12-08T03:44:42.192" v="2813" actId="478"/>
          <ac:picMkLst>
            <pc:docMk/>
            <pc:sldMk cId="313313637" sldId="1835"/>
            <ac:picMk id="4" creationId="{4B3096CA-FA23-F66A-FE91-01B2FFA45B61}"/>
          </ac:picMkLst>
        </pc:picChg>
        <pc:picChg chg="add del mod">
          <ac:chgData name="Herry Hariry Amin" userId="beca2941-ccba-4b1d-8357-2421a2cec39f" providerId="ADAL" clId="{D913EF61-7F5E-4F67-A84A-C74EB8614B11}" dt="2022-12-08T03:58:56.370" v="2855" actId="478"/>
          <ac:picMkLst>
            <pc:docMk/>
            <pc:sldMk cId="313313637" sldId="1835"/>
            <ac:picMk id="6" creationId="{02693660-C54D-3056-7FCA-5F2B61215386}"/>
          </ac:picMkLst>
        </pc:picChg>
        <pc:picChg chg="add mod ord">
          <ac:chgData name="Herry Hariry Amin" userId="beca2941-ccba-4b1d-8357-2421a2cec39f" providerId="ADAL" clId="{D913EF61-7F5E-4F67-A84A-C74EB8614B11}" dt="2022-12-08T03:59:20.178" v="2861" actId="167"/>
          <ac:picMkLst>
            <pc:docMk/>
            <pc:sldMk cId="313313637" sldId="1835"/>
            <ac:picMk id="8" creationId="{78FEF3A3-6EBF-B864-1F17-3D6712059F1A}"/>
          </ac:picMkLst>
        </pc:picChg>
        <pc:picChg chg="del">
          <ac:chgData name="Herry Hariry Amin" userId="beca2941-ccba-4b1d-8357-2421a2cec39f" providerId="ADAL" clId="{D913EF61-7F5E-4F67-A84A-C74EB8614B11}" dt="2022-12-08T03:35:51.237" v="2799" actId="478"/>
          <ac:picMkLst>
            <pc:docMk/>
            <pc:sldMk cId="313313637" sldId="1835"/>
            <ac:picMk id="16" creationId="{80949535-3E14-621F-8BD4-B4782BC86698}"/>
          </ac:picMkLst>
        </pc:picChg>
        <pc:picChg chg="mod ord">
          <ac:chgData name="Herry Hariry Amin" userId="beca2941-ccba-4b1d-8357-2421a2cec39f" providerId="ADAL" clId="{D913EF61-7F5E-4F67-A84A-C74EB8614B11}" dt="2022-12-08T03:59:23.478" v="2862" actId="1076"/>
          <ac:picMkLst>
            <pc:docMk/>
            <pc:sldMk cId="313313637" sldId="1835"/>
            <ac:picMk id="28" creationId="{CB47FD4C-4AFC-3682-5CCE-48FA02A3880C}"/>
          </ac:picMkLst>
        </pc:picChg>
        <pc:picChg chg="mod">
          <ac:chgData name="Herry Hariry Amin" userId="beca2941-ccba-4b1d-8357-2421a2cec39f" providerId="ADAL" clId="{D913EF61-7F5E-4F67-A84A-C74EB8614B11}" dt="2022-12-08T03:59:29.920" v="2863" actId="1076"/>
          <ac:picMkLst>
            <pc:docMk/>
            <pc:sldMk cId="313313637" sldId="1835"/>
            <ac:picMk id="30" creationId="{3AB6FF9F-E1FA-A68C-3E35-66D53F616320}"/>
          </ac:picMkLst>
        </pc:picChg>
      </pc:sldChg>
      <pc:sldChg chg="addSp modSp add mod">
        <pc:chgData name="Herry Hariry Amin" userId="beca2941-ccba-4b1d-8357-2421a2cec39f" providerId="ADAL" clId="{D913EF61-7F5E-4F67-A84A-C74EB8614B11}" dt="2022-12-08T04:11:10.399" v="2899" actId="6549"/>
        <pc:sldMkLst>
          <pc:docMk/>
          <pc:sldMk cId="139387646" sldId="1836"/>
        </pc:sldMkLst>
        <pc:spChg chg="mod">
          <ac:chgData name="Herry Hariry Amin" userId="beca2941-ccba-4b1d-8357-2421a2cec39f" providerId="ADAL" clId="{D913EF61-7F5E-4F67-A84A-C74EB8614B11}" dt="2022-12-08T04:11:10.399" v="2899" actId="6549"/>
          <ac:spMkLst>
            <pc:docMk/>
            <pc:sldMk cId="139387646" sldId="1836"/>
            <ac:spMk id="2" creationId="{CA69E05C-487F-445B-9FBA-D61E9380614C}"/>
          </ac:spMkLst>
        </pc:spChg>
        <pc:picChg chg="add mod">
          <ac:chgData name="Herry Hariry Amin" userId="beca2941-ccba-4b1d-8357-2421a2cec39f" providerId="ADAL" clId="{D913EF61-7F5E-4F67-A84A-C74EB8614B11}" dt="2022-12-08T04:09:10.050" v="2892" actId="1076"/>
          <ac:picMkLst>
            <pc:docMk/>
            <pc:sldMk cId="139387646" sldId="1836"/>
            <ac:picMk id="3" creationId="{E5759FBF-97B4-40F7-C58B-0B8656557B2C}"/>
          </ac:picMkLst>
        </pc:picChg>
        <pc:picChg chg="add mod">
          <ac:chgData name="Herry Hariry Amin" userId="beca2941-ccba-4b1d-8357-2421a2cec39f" providerId="ADAL" clId="{D913EF61-7F5E-4F67-A84A-C74EB8614B11}" dt="2022-12-08T04:09:10.050" v="2892" actId="1076"/>
          <ac:picMkLst>
            <pc:docMk/>
            <pc:sldMk cId="139387646" sldId="1836"/>
            <ac:picMk id="4" creationId="{6B56F4E3-E51C-38A6-9E91-19BA9AE17F7D}"/>
          </ac:picMkLst>
        </pc:picChg>
        <pc:picChg chg="add mod">
          <ac:chgData name="Herry Hariry Amin" userId="beca2941-ccba-4b1d-8357-2421a2cec39f" providerId="ADAL" clId="{D913EF61-7F5E-4F67-A84A-C74EB8614B11}" dt="2022-12-08T04:09:10.050" v="2892" actId="1076"/>
          <ac:picMkLst>
            <pc:docMk/>
            <pc:sldMk cId="139387646" sldId="1836"/>
            <ac:picMk id="5" creationId="{D699576C-A9E4-3D4E-9E51-2B3D41902AD7}"/>
          </ac:picMkLst>
        </pc:picChg>
        <pc:picChg chg="mod">
          <ac:chgData name="Herry Hariry Amin" userId="beca2941-ccba-4b1d-8357-2421a2cec39f" providerId="ADAL" clId="{D913EF61-7F5E-4F67-A84A-C74EB8614B11}" dt="2022-12-08T04:11:02.775" v="2894" actId="14100"/>
          <ac:picMkLst>
            <pc:docMk/>
            <pc:sldMk cId="139387646" sldId="1836"/>
            <ac:picMk id="16" creationId="{80949535-3E14-621F-8BD4-B4782BC86698}"/>
          </ac:picMkLst>
        </pc:picChg>
        <pc:picChg chg="mod">
          <ac:chgData name="Herry Hariry Amin" userId="beca2941-ccba-4b1d-8357-2421a2cec39f" providerId="ADAL" clId="{D913EF61-7F5E-4F67-A84A-C74EB8614B11}" dt="2022-12-08T04:08:32.494" v="2889" actId="1076"/>
          <ac:picMkLst>
            <pc:docMk/>
            <pc:sldMk cId="139387646" sldId="1836"/>
            <ac:picMk id="28" creationId="{CB47FD4C-4AFC-3682-5CCE-48FA02A3880C}"/>
          </ac:picMkLst>
        </pc:picChg>
        <pc:picChg chg="mod">
          <ac:chgData name="Herry Hariry Amin" userId="beca2941-ccba-4b1d-8357-2421a2cec39f" providerId="ADAL" clId="{D913EF61-7F5E-4F67-A84A-C74EB8614B11}" dt="2022-12-08T04:08:35.242" v="2890" actId="1076"/>
          <ac:picMkLst>
            <pc:docMk/>
            <pc:sldMk cId="139387646" sldId="1836"/>
            <ac:picMk id="30" creationId="{3AB6FF9F-E1FA-A68C-3E35-66D53F616320}"/>
          </ac:picMkLst>
        </pc:picChg>
      </pc:sldChg>
      <pc:sldChg chg="add del modNotesTx">
        <pc:chgData name="Herry Hariry Amin" userId="beca2941-ccba-4b1d-8357-2421a2cec39f" providerId="ADAL" clId="{D913EF61-7F5E-4F67-A84A-C74EB8614B11}" dt="2022-12-08T03:40:12.524" v="2812" actId="2890"/>
        <pc:sldMkLst>
          <pc:docMk/>
          <pc:sldMk cId="1238467897" sldId="1836"/>
        </pc:sldMkLst>
      </pc:sldChg>
      <pc:sldChg chg="addSp delSp modSp add mod ord">
        <pc:chgData name="Herry Hariry Amin" userId="beca2941-ccba-4b1d-8357-2421a2cec39f" providerId="ADAL" clId="{D913EF61-7F5E-4F67-A84A-C74EB8614B11}" dt="2022-12-08T06:48:25.855" v="3280" actId="6549"/>
        <pc:sldMkLst>
          <pc:docMk/>
          <pc:sldMk cId="1646848575" sldId="1837"/>
        </pc:sldMkLst>
        <pc:spChg chg="mod">
          <ac:chgData name="Herry Hariry Amin" userId="beca2941-ccba-4b1d-8357-2421a2cec39f" providerId="ADAL" clId="{D913EF61-7F5E-4F67-A84A-C74EB8614B11}" dt="2022-12-08T06:48:25.855" v="3280" actId="6549"/>
          <ac:spMkLst>
            <pc:docMk/>
            <pc:sldMk cId="1646848575" sldId="1837"/>
            <ac:spMk id="2" creationId="{CA69E05C-487F-445B-9FBA-D61E9380614C}"/>
          </ac:spMkLst>
        </pc:spChg>
        <pc:picChg chg="add mod">
          <ac:chgData name="Herry Hariry Amin" userId="beca2941-ccba-4b1d-8357-2421a2cec39f" providerId="ADAL" clId="{D913EF61-7F5E-4F67-A84A-C74EB8614B11}" dt="2022-12-08T06:47:39.702" v="3272" actId="14100"/>
          <ac:picMkLst>
            <pc:docMk/>
            <pc:sldMk cId="1646848575" sldId="1837"/>
            <ac:picMk id="4" creationId="{22A4F2A3-CDC1-A188-9647-2E994D81BBB6}"/>
          </ac:picMkLst>
        </pc:picChg>
        <pc:picChg chg="add mod">
          <ac:chgData name="Herry Hariry Amin" userId="beca2941-ccba-4b1d-8357-2421a2cec39f" providerId="ADAL" clId="{D913EF61-7F5E-4F67-A84A-C74EB8614B11}" dt="2022-12-08T06:48:02.595" v="3274" actId="1076"/>
          <ac:picMkLst>
            <pc:docMk/>
            <pc:sldMk cId="1646848575" sldId="1837"/>
            <ac:picMk id="5" creationId="{00CD953D-773B-D841-B87E-6B944AF4B616}"/>
          </ac:picMkLst>
        </pc:picChg>
        <pc:picChg chg="del">
          <ac:chgData name="Herry Hariry Amin" userId="beca2941-ccba-4b1d-8357-2421a2cec39f" providerId="ADAL" clId="{D913EF61-7F5E-4F67-A84A-C74EB8614B11}" dt="2022-12-08T03:57:22.411" v="2847" actId="478"/>
          <ac:picMkLst>
            <pc:docMk/>
            <pc:sldMk cId="1646848575" sldId="1837"/>
            <ac:picMk id="16" creationId="{80949535-3E14-621F-8BD4-B4782BC86698}"/>
          </ac:picMkLst>
        </pc:picChg>
        <pc:picChg chg="del">
          <ac:chgData name="Herry Hariry Amin" userId="beca2941-ccba-4b1d-8357-2421a2cec39f" providerId="ADAL" clId="{D913EF61-7F5E-4F67-A84A-C74EB8614B11}" dt="2022-12-08T03:57:12.867" v="2846" actId="478"/>
          <ac:picMkLst>
            <pc:docMk/>
            <pc:sldMk cId="1646848575" sldId="1837"/>
            <ac:picMk id="28" creationId="{CB47FD4C-4AFC-3682-5CCE-48FA02A3880C}"/>
          </ac:picMkLst>
        </pc:picChg>
        <pc:picChg chg="del">
          <ac:chgData name="Herry Hariry Amin" userId="beca2941-ccba-4b1d-8357-2421a2cec39f" providerId="ADAL" clId="{D913EF61-7F5E-4F67-A84A-C74EB8614B11}" dt="2022-12-08T03:57:11.532" v="2845" actId="478"/>
          <ac:picMkLst>
            <pc:docMk/>
            <pc:sldMk cId="1646848575" sldId="1837"/>
            <ac:picMk id="30" creationId="{3AB6FF9F-E1FA-A68C-3E35-66D53F616320}"/>
          </ac:picMkLst>
        </pc:picChg>
      </pc:sldChg>
      <pc:sldChg chg="add">
        <pc:chgData name="Herry Hariry Amin" userId="beca2941-ccba-4b1d-8357-2421a2cec39f" providerId="ADAL" clId="{D913EF61-7F5E-4F67-A84A-C74EB8614B11}" dt="2022-12-08T08:17:13.529" v="3344" actId="2890"/>
        <pc:sldMkLst>
          <pc:docMk/>
          <pc:sldMk cId="3410888130" sldId="1838"/>
        </pc:sldMkLst>
      </pc:sldChg>
      <pc:sldChg chg="addSp delSp modSp add del mod">
        <pc:chgData name="Herry Hariry Amin" userId="beca2941-ccba-4b1d-8357-2421a2cec39f" providerId="ADAL" clId="{D913EF61-7F5E-4F67-A84A-C74EB8614B11}" dt="2022-12-08T04:13:00.006" v="2914" actId="2696"/>
        <pc:sldMkLst>
          <pc:docMk/>
          <pc:sldMk cId="3544679040" sldId="1838"/>
        </pc:sldMkLst>
        <pc:spChg chg="mod">
          <ac:chgData name="Herry Hariry Amin" userId="beca2941-ccba-4b1d-8357-2421a2cec39f" providerId="ADAL" clId="{D913EF61-7F5E-4F67-A84A-C74EB8614B11}" dt="2022-12-08T04:04:27.956" v="2878" actId="27636"/>
          <ac:spMkLst>
            <pc:docMk/>
            <pc:sldMk cId="3544679040" sldId="1838"/>
            <ac:spMk id="2" creationId="{CA69E05C-487F-445B-9FBA-D61E9380614C}"/>
          </ac:spMkLst>
        </pc:spChg>
        <pc:picChg chg="del">
          <ac:chgData name="Herry Hariry Amin" userId="beca2941-ccba-4b1d-8357-2421a2cec39f" providerId="ADAL" clId="{D913EF61-7F5E-4F67-A84A-C74EB8614B11}" dt="2022-12-08T04:04:35.127" v="2879" actId="478"/>
          <ac:picMkLst>
            <pc:docMk/>
            <pc:sldMk cId="3544679040" sldId="1838"/>
            <ac:picMk id="4" creationId="{94D98484-A2FC-4A23-9723-0F3D418516D1}"/>
          </ac:picMkLst>
        </pc:picChg>
        <pc:picChg chg="add mod">
          <ac:chgData name="Herry Hariry Amin" userId="beca2941-ccba-4b1d-8357-2421a2cec39f" providerId="ADAL" clId="{D913EF61-7F5E-4F67-A84A-C74EB8614B11}" dt="2022-12-08T04:05:09.084" v="2885" actId="1076"/>
          <ac:picMkLst>
            <pc:docMk/>
            <pc:sldMk cId="3544679040" sldId="1838"/>
            <ac:picMk id="5" creationId="{2CA49FDC-D0F5-264B-B20D-0AE0D0D0944C}"/>
          </ac:picMkLst>
        </pc:picChg>
      </pc:sldChg>
      <pc:sldChg chg="modSp add mod ord">
        <pc:chgData name="Herry Hariry Amin" userId="beca2941-ccba-4b1d-8357-2421a2cec39f" providerId="ADAL" clId="{D913EF61-7F5E-4F67-A84A-C74EB8614B11}" dt="2022-12-09T01:13:34.845" v="4671" actId="1076"/>
        <pc:sldMkLst>
          <pc:docMk/>
          <pc:sldMk cId="913044119" sldId="1839"/>
        </pc:sldMkLst>
        <pc:spChg chg="mod">
          <ac:chgData name="Herry Hariry Amin" userId="beca2941-ccba-4b1d-8357-2421a2cec39f" providerId="ADAL" clId="{D913EF61-7F5E-4F67-A84A-C74EB8614B11}" dt="2022-12-08T08:34:56.087" v="3499" actId="20577"/>
          <ac:spMkLst>
            <pc:docMk/>
            <pc:sldMk cId="913044119" sldId="1839"/>
            <ac:spMk id="2" creationId="{CA69E05C-487F-445B-9FBA-D61E9380614C}"/>
          </ac:spMkLst>
        </pc:spChg>
        <pc:spChg chg="mod">
          <ac:chgData name="Herry Hariry Amin" userId="beca2941-ccba-4b1d-8357-2421a2cec39f" providerId="ADAL" clId="{D913EF61-7F5E-4F67-A84A-C74EB8614B11}" dt="2022-12-09T01:13:34.845" v="4671" actId="1076"/>
          <ac:spMkLst>
            <pc:docMk/>
            <pc:sldMk cId="913044119" sldId="1839"/>
            <ac:spMk id="6" creationId="{A169F385-2160-6867-3052-C5494A560B41}"/>
          </ac:spMkLst>
        </pc:spChg>
      </pc:sldChg>
      <pc:sldChg chg="addSp delSp modSp add mod modAnim modShow">
        <pc:chgData name="Herry Hariry Amin" userId="beca2941-ccba-4b1d-8357-2421a2cec39f" providerId="ADAL" clId="{D913EF61-7F5E-4F67-A84A-C74EB8614B11}" dt="2022-12-09T11:13:48.221" v="4693" actId="729"/>
        <pc:sldMkLst>
          <pc:docMk/>
          <pc:sldMk cId="2718735296" sldId="1840"/>
        </pc:sldMkLst>
        <pc:spChg chg="del mod">
          <ac:chgData name="Herry Hariry Amin" userId="beca2941-ccba-4b1d-8357-2421a2cec39f" providerId="ADAL" clId="{D913EF61-7F5E-4F67-A84A-C74EB8614B11}" dt="2022-12-08T09:00:02.479" v="3601" actId="478"/>
          <ac:spMkLst>
            <pc:docMk/>
            <pc:sldMk cId="2718735296" sldId="1840"/>
            <ac:spMk id="3" creationId="{F0A19ACB-D75C-40B5-AD35-BA696D928E9D}"/>
          </ac:spMkLst>
        </pc:spChg>
        <pc:spChg chg="add del mod">
          <ac:chgData name="Herry Hariry Amin" userId="beca2941-ccba-4b1d-8357-2421a2cec39f" providerId="ADAL" clId="{D913EF61-7F5E-4F67-A84A-C74EB8614B11}" dt="2022-12-08T09:00:07.183" v="3602" actId="478"/>
          <ac:spMkLst>
            <pc:docMk/>
            <pc:sldMk cId="2718735296" sldId="1840"/>
            <ac:spMk id="10" creationId="{A4897062-DB63-C4C2-5144-F9C7ED3F3699}"/>
          </ac:spMkLst>
        </pc:spChg>
        <pc:picChg chg="mod">
          <ac:chgData name="Herry Hariry Amin" userId="beca2941-ccba-4b1d-8357-2421a2cec39f" providerId="ADAL" clId="{D913EF61-7F5E-4F67-A84A-C74EB8614B11}" dt="2022-12-08T09:00:44.823" v="3608" actId="1076"/>
          <ac:picMkLst>
            <pc:docMk/>
            <pc:sldMk cId="2718735296" sldId="1840"/>
            <ac:picMk id="5" creationId="{62FA47C9-8EE1-EA1C-94FE-C3B8D7FB8D0D}"/>
          </ac:picMkLst>
        </pc:picChg>
        <pc:picChg chg="add del">
          <ac:chgData name="Herry Hariry Amin" userId="beca2941-ccba-4b1d-8357-2421a2cec39f" providerId="ADAL" clId="{D913EF61-7F5E-4F67-A84A-C74EB8614B11}" dt="2022-12-08T08:59:14.153" v="3596" actId="22"/>
          <ac:picMkLst>
            <pc:docMk/>
            <pc:sldMk cId="2718735296" sldId="1840"/>
            <ac:picMk id="6" creationId="{CF067734-E8DE-DC62-8EE3-1B131BCD246C}"/>
          </ac:picMkLst>
        </pc:picChg>
        <pc:picChg chg="add mod ord">
          <ac:chgData name="Herry Hariry Amin" userId="beca2941-ccba-4b1d-8357-2421a2cec39f" providerId="ADAL" clId="{D913EF61-7F5E-4F67-A84A-C74EB8614B11}" dt="2022-12-08T09:16:28.473" v="3641" actId="1076"/>
          <ac:picMkLst>
            <pc:docMk/>
            <pc:sldMk cId="2718735296" sldId="1840"/>
            <ac:picMk id="8" creationId="{8AF7BC8C-5054-792A-22E2-7721B79CE95D}"/>
          </ac:picMkLst>
        </pc:picChg>
        <pc:picChg chg="add mod">
          <ac:chgData name="Herry Hariry Amin" userId="beca2941-ccba-4b1d-8357-2421a2cec39f" providerId="ADAL" clId="{D913EF61-7F5E-4F67-A84A-C74EB8614B11}" dt="2022-12-08T09:16:28.473" v="3641" actId="1076"/>
          <ac:picMkLst>
            <pc:docMk/>
            <pc:sldMk cId="2718735296" sldId="1840"/>
            <ac:picMk id="12" creationId="{375BE73C-7C58-07CB-378A-63DB9048F464}"/>
          </ac:picMkLst>
        </pc:picChg>
        <pc:picChg chg="add mod">
          <ac:chgData name="Herry Hariry Amin" userId="beca2941-ccba-4b1d-8357-2421a2cec39f" providerId="ADAL" clId="{D913EF61-7F5E-4F67-A84A-C74EB8614B11}" dt="2022-12-08T09:16:28.473" v="3641" actId="1076"/>
          <ac:picMkLst>
            <pc:docMk/>
            <pc:sldMk cId="2718735296" sldId="1840"/>
            <ac:picMk id="14" creationId="{0001D838-A1F4-C225-1481-130DB9E3BFC2}"/>
          </ac:picMkLst>
        </pc:picChg>
        <pc:picChg chg="add del mod">
          <ac:chgData name="Herry Hariry Amin" userId="beca2941-ccba-4b1d-8357-2421a2cec39f" providerId="ADAL" clId="{D913EF61-7F5E-4F67-A84A-C74EB8614B11}" dt="2022-12-08T09:14:40.200" v="3635" actId="478"/>
          <ac:picMkLst>
            <pc:docMk/>
            <pc:sldMk cId="2718735296" sldId="1840"/>
            <ac:picMk id="16" creationId="{FBFB2485-C6DE-0D81-B533-5FC1AAE7DEA3}"/>
          </ac:picMkLst>
        </pc:picChg>
        <pc:picChg chg="add mod">
          <ac:chgData name="Herry Hariry Amin" userId="beca2941-ccba-4b1d-8357-2421a2cec39f" providerId="ADAL" clId="{D913EF61-7F5E-4F67-A84A-C74EB8614B11}" dt="2022-12-08T09:16:37.478" v="3642" actId="1076"/>
          <ac:picMkLst>
            <pc:docMk/>
            <pc:sldMk cId="2718735296" sldId="1840"/>
            <ac:picMk id="18" creationId="{5EEE5600-E853-1844-1003-A591C81D308D}"/>
          </ac:picMkLst>
        </pc:picChg>
        <pc:picChg chg="add mod">
          <ac:chgData name="Herry Hariry Amin" userId="beca2941-ccba-4b1d-8357-2421a2cec39f" providerId="ADAL" clId="{D913EF61-7F5E-4F67-A84A-C74EB8614B11}" dt="2022-12-08T09:17:25.302" v="3647" actId="1076"/>
          <ac:picMkLst>
            <pc:docMk/>
            <pc:sldMk cId="2718735296" sldId="1840"/>
            <ac:picMk id="20" creationId="{9AEFD274-1326-5C81-1667-4EC53F804EDA}"/>
          </ac:picMkLst>
        </pc:picChg>
        <pc:picChg chg="add mod">
          <ac:chgData name="Herry Hariry Amin" userId="beca2941-ccba-4b1d-8357-2421a2cec39f" providerId="ADAL" clId="{D913EF61-7F5E-4F67-A84A-C74EB8614B11}" dt="2022-12-08T09:18:59.509" v="3656" actId="1076"/>
          <ac:picMkLst>
            <pc:docMk/>
            <pc:sldMk cId="2718735296" sldId="1840"/>
            <ac:picMk id="22" creationId="{541F6069-3AEA-37BE-A887-BDA07C2B13CD}"/>
          </ac:picMkLst>
        </pc:picChg>
        <pc:picChg chg="add del">
          <ac:chgData name="Herry Hariry Amin" userId="beca2941-ccba-4b1d-8357-2421a2cec39f" providerId="ADAL" clId="{D913EF61-7F5E-4F67-A84A-C74EB8614B11}" dt="2022-12-08T09:27:41.061" v="3661" actId="22"/>
          <ac:picMkLst>
            <pc:docMk/>
            <pc:sldMk cId="2718735296" sldId="1840"/>
            <ac:picMk id="24" creationId="{4E24B0CE-F52C-8B0B-9535-BC74027C041B}"/>
          </ac:picMkLst>
        </pc:picChg>
        <pc:picChg chg="add mod">
          <ac:chgData name="Herry Hariry Amin" userId="beca2941-ccba-4b1d-8357-2421a2cec39f" providerId="ADAL" clId="{D913EF61-7F5E-4F67-A84A-C74EB8614B11}" dt="2022-12-08T09:29:07.059" v="3664" actId="1076"/>
          <ac:picMkLst>
            <pc:docMk/>
            <pc:sldMk cId="2718735296" sldId="1840"/>
            <ac:picMk id="26" creationId="{6E28D770-6D51-9C03-3286-119D5C78AE32}"/>
          </ac:picMkLst>
        </pc:picChg>
      </pc:sldChg>
      <pc:sldChg chg="addSp delSp modSp add mod ord">
        <pc:chgData name="Herry Hariry Amin" userId="beca2941-ccba-4b1d-8357-2421a2cec39f" providerId="ADAL" clId="{D913EF61-7F5E-4F67-A84A-C74EB8614B11}" dt="2022-12-08T09:45:39.409" v="4242" actId="20577"/>
        <pc:sldMkLst>
          <pc:docMk/>
          <pc:sldMk cId="2548443680" sldId="1841"/>
        </pc:sldMkLst>
        <pc:spChg chg="mod">
          <ac:chgData name="Herry Hariry Amin" userId="beca2941-ccba-4b1d-8357-2421a2cec39f" providerId="ADAL" clId="{D913EF61-7F5E-4F67-A84A-C74EB8614B11}" dt="2022-12-08T09:38:14.029" v="3964" actId="6549"/>
          <ac:spMkLst>
            <pc:docMk/>
            <pc:sldMk cId="2548443680" sldId="1841"/>
            <ac:spMk id="2" creationId="{CA69E05C-487F-445B-9FBA-D61E9380614C}"/>
          </ac:spMkLst>
        </pc:spChg>
        <pc:spChg chg="add del">
          <ac:chgData name="Herry Hariry Amin" userId="beca2941-ccba-4b1d-8357-2421a2cec39f" providerId="ADAL" clId="{D913EF61-7F5E-4F67-A84A-C74EB8614B11}" dt="2022-12-08T09:38:40.314" v="3966" actId="478"/>
          <ac:spMkLst>
            <pc:docMk/>
            <pc:sldMk cId="2548443680" sldId="1841"/>
            <ac:spMk id="4" creationId="{F279EB0C-2231-13B5-57D7-17BA95E7CB6A}"/>
          </ac:spMkLst>
        </pc:spChg>
        <pc:spChg chg="add del mod">
          <ac:chgData name="Herry Hariry Amin" userId="beca2941-ccba-4b1d-8357-2421a2cec39f" providerId="ADAL" clId="{D913EF61-7F5E-4F67-A84A-C74EB8614B11}" dt="2022-12-08T09:38:46.624" v="3969" actId="478"/>
          <ac:spMkLst>
            <pc:docMk/>
            <pc:sldMk cId="2548443680" sldId="1841"/>
            <ac:spMk id="8" creationId="{32C677A8-83B4-7D29-7BB8-93E7A607DC27}"/>
          </ac:spMkLst>
        </pc:spChg>
        <pc:spChg chg="add del">
          <ac:chgData name="Herry Hariry Amin" userId="beca2941-ccba-4b1d-8357-2421a2cec39f" providerId="ADAL" clId="{D913EF61-7F5E-4F67-A84A-C74EB8614B11}" dt="2022-12-08T09:39:00.346" v="3971" actId="22"/>
          <ac:spMkLst>
            <pc:docMk/>
            <pc:sldMk cId="2548443680" sldId="1841"/>
            <ac:spMk id="10" creationId="{EDC268E9-85CA-DDCD-F6C2-9C3847E91F18}"/>
          </ac:spMkLst>
        </pc:spChg>
        <pc:spChg chg="add mod">
          <ac:chgData name="Herry Hariry Amin" userId="beca2941-ccba-4b1d-8357-2421a2cec39f" providerId="ADAL" clId="{D913EF61-7F5E-4F67-A84A-C74EB8614B11}" dt="2022-12-08T09:45:39.409" v="4242" actId="20577"/>
          <ac:spMkLst>
            <pc:docMk/>
            <pc:sldMk cId="2548443680" sldId="1841"/>
            <ac:spMk id="11" creationId="{1BC834EC-63F6-7013-5B51-3F6535F501C6}"/>
          </ac:spMkLst>
        </pc:spChg>
        <pc:picChg chg="del">
          <ac:chgData name="Herry Hariry Amin" userId="beca2941-ccba-4b1d-8357-2421a2cec39f" providerId="ADAL" clId="{D913EF61-7F5E-4F67-A84A-C74EB8614B11}" dt="2022-12-08T09:38:05.235" v="3956" actId="478"/>
          <ac:picMkLst>
            <pc:docMk/>
            <pc:sldMk cId="2548443680" sldId="1841"/>
            <ac:picMk id="5" creationId="{843E994F-03F3-0CC6-FD91-CA71AFED5C30}"/>
          </ac:picMkLst>
        </pc:picChg>
        <pc:picChg chg="del">
          <ac:chgData name="Herry Hariry Amin" userId="beca2941-ccba-4b1d-8357-2421a2cec39f" providerId="ADAL" clId="{D913EF61-7F5E-4F67-A84A-C74EB8614B11}" dt="2022-12-08T09:38:06.128" v="3957" actId="478"/>
          <ac:picMkLst>
            <pc:docMk/>
            <pc:sldMk cId="2548443680" sldId="1841"/>
            <ac:picMk id="7" creationId="{81C461B2-67E3-E71B-9A8E-7872769B351E}"/>
          </ac:picMkLst>
        </pc:picChg>
      </pc:sldChg>
      <pc:sldChg chg="delSp modSp add mod ord modShow">
        <pc:chgData name="Herry Hariry Amin" userId="beca2941-ccba-4b1d-8357-2421a2cec39f" providerId="ADAL" clId="{D913EF61-7F5E-4F67-A84A-C74EB8614B11}" dt="2022-12-09T11:13:38.718" v="4692" actId="729"/>
        <pc:sldMkLst>
          <pc:docMk/>
          <pc:sldMk cId="1682501127" sldId="1842"/>
        </pc:sldMkLst>
        <pc:spChg chg="mod">
          <ac:chgData name="Herry Hariry Amin" userId="beca2941-ccba-4b1d-8357-2421a2cec39f" providerId="ADAL" clId="{D913EF61-7F5E-4F67-A84A-C74EB8614B11}" dt="2022-12-09T01:08:06.063" v="4636" actId="20577"/>
          <ac:spMkLst>
            <pc:docMk/>
            <pc:sldMk cId="1682501127" sldId="1842"/>
            <ac:spMk id="3" creationId="{F0A19ACB-D75C-40B5-AD35-BA696D928E9D}"/>
          </ac:spMkLst>
        </pc:spChg>
        <pc:picChg chg="del">
          <ac:chgData name="Herry Hariry Amin" userId="beca2941-ccba-4b1d-8357-2421a2cec39f" providerId="ADAL" clId="{D913EF61-7F5E-4F67-A84A-C74EB8614B11}" dt="2022-12-09T01:05:25.106" v="4341" actId="478"/>
          <ac:picMkLst>
            <pc:docMk/>
            <pc:sldMk cId="1682501127" sldId="1842"/>
            <ac:picMk id="6" creationId="{28AEF71E-17A5-E422-9791-A0D6B78A1445}"/>
          </ac:picMkLst>
        </pc:picChg>
      </pc:sldChg>
    </pc:docChg>
  </pc:docChgLst>
  <pc:docChgLst>
    <pc:chgData name="Herry Hariry Amin" userId="beca2941-ccba-4b1d-8357-2421a2cec39f" providerId="ADAL" clId="{B7B6838E-86C1-482E-8235-078604121C2D}"/>
    <pc:docChg chg="custSel addSld delSld modSld">
      <pc:chgData name="Herry Hariry Amin" userId="beca2941-ccba-4b1d-8357-2421a2cec39f" providerId="ADAL" clId="{B7B6838E-86C1-482E-8235-078604121C2D}" dt="2022-11-02T13:31:45.621" v="405" actId="404"/>
      <pc:docMkLst>
        <pc:docMk/>
      </pc:docMkLst>
      <pc:sldChg chg="modSp mod">
        <pc:chgData name="Herry Hariry Amin" userId="beca2941-ccba-4b1d-8357-2421a2cec39f" providerId="ADAL" clId="{B7B6838E-86C1-482E-8235-078604121C2D}" dt="2022-11-02T13:31:45.621" v="405" actId="404"/>
        <pc:sldMkLst>
          <pc:docMk/>
          <pc:sldMk cId="3295302763" sldId="256"/>
        </pc:sldMkLst>
        <pc:spChg chg="mod">
          <ac:chgData name="Herry Hariry Amin" userId="beca2941-ccba-4b1d-8357-2421a2cec39f" providerId="ADAL" clId="{B7B6838E-86C1-482E-8235-078604121C2D}" dt="2022-11-02T13:31:45.621" v="405" actId="404"/>
          <ac:spMkLst>
            <pc:docMk/>
            <pc:sldMk cId="3295302763" sldId="256"/>
            <ac:spMk id="8" creationId="{00000000-0000-0000-0000-000000000000}"/>
          </ac:spMkLst>
        </pc:spChg>
      </pc:sldChg>
      <pc:sldChg chg="delSp mod delAnim modShow">
        <pc:chgData name="Herry Hariry Amin" userId="beca2941-ccba-4b1d-8357-2421a2cec39f" providerId="ADAL" clId="{B7B6838E-86C1-482E-8235-078604121C2D}" dt="2022-11-02T13:29:42.237" v="395" actId="729"/>
        <pc:sldMkLst>
          <pc:docMk/>
          <pc:sldMk cId="2912404379" sldId="1808"/>
        </pc:sldMkLst>
        <pc:picChg chg="del">
          <ac:chgData name="Herry Hariry Amin" userId="beca2941-ccba-4b1d-8357-2421a2cec39f" providerId="ADAL" clId="{B7B6838E-86C1-482E-8235-078604121C2D}" dt="2022-11-02T13:27:36.237" v="391" actId="478"/>
          <ac:picMkLst>
            <pc:docMk/>
            <pc:sldMk cId="2912404379" sldId="1808"/>
            <ac:picMk id="7" creationId="{B48C794B-4D37-8876-E396-7F20EAF448D3}"/>
          </ac:picMkLst>
        </pc:picChg>
      </pc:sldChg>
      <pc:sldChg chg="del modAnim">
        <pc:chgData name="Herry Hariry Amin" userId="beca2941-ccba-4b1d-8357-2421a2cec39f" providerId="ADAL" clId="{B7B6838E-86C1-482E-8235-078604121C2D}" dt="2022-11-02T13:27:52.396" v="392" actId="2696"/>
        <pc:sldMkLst>
          <pc:docMk/>
          <pc:sldMk cId="148725353" sldId="1810"/>
        </pc:sldMkLst>
      </pc:sldChg>
      <pc:sldChg chg="mod modShow">
        <pc:chgData name="Herry Hariry Amin" userId="beca2941-ccba-4b1d-8357-2421a2cec39f" providerId="ADAL" clId="{B7B6838E-86C1-482E-8235-078604121C2D}" dt="2022-11-02T13:29:35.603" v="393" actId="729"/>
        <pc:sldMkLst>
          <pc:docMk/>
          <pc:sldMk cId="488925546" sldId="1811"/>
        </pc:sldMkLst>
      </pc:sldChg>
      <pc:sldChg chg="addSp delSp modSp add mod modAnim modShow">
        <pc:chgData name="Herry Hariry Amin" userId="beca2941-ccba-4b1d-8357-2421a2cec39f" providerId="ADAL" clId="{B7B6838E-86C1-482E-8235-078604121C2D}" dt="2022-11-02T13:29:38.380" v="394" actId="729"/>
        <pc:sldMkLst>
          <pc:docMk/>
          <pc:sldMk cId="4054859142" sldId="1812"/>
        </pc:sldMkLst>
        <pc:spChg chg="add mod">
          <ac:chgData name="Herry Hariry Amin" userId="beca2941-ccba-4b1d-8357-2421a2cec39f" providerId="ADAL" clId="{B7B6838E-86C1-482E-8235-078604121C2D}" dt="2022-11-02T13:25:00.156" v="385" actId="113"/>
          <ac:spMkLst>
            <pc:docMk/>
            <pc:sldMk cId="4054859142" sldId="1812"/>
            <ac:spMk id="3" creationId="{83A8F2FF-95B3-F8B7-3B50-FDD9C2549670}"/>
          </ac:spMkLst>
        </pc:spChg>
        <pc:spChg chg="add del mod ord">
          <ac:chgData name="Herry Hariry Amin" userId="beca2941-ccba-4b1d-8357-2421a2cec39f" providerId="ADAL" clId="{B7B6838E-86C1-482E-8235-078604121C2D}" dt="2022-11-02T12:47:58.734" v="75" actId="478"/>
          <ac:spMkLst>
            <pc:docMk/>
            <pc:sldMk cId="4054859142" sldId="1812"/>
            <ac:spMk id="26" creationId="{8ABE262A-DD1C-E255-2350-2A74921D555C}"/>
          </ac:spMkLst>
        </pc:spChg>
        <pc:spChg chg="add mod">
          <ac:chgData name="Herry Hariry Amin" userId="beca2941-ccba-4b1d-8357-2421a2cec39f" providerId="ADAL" clId="{B7B6838E-86C1-482E-8235-078604121C2D}" dt="2022-11-02T12:52:41.680" v="128" actId="14100"/>
          <ac:spMkLst>
            <pc:docMk/>
            <pc:sldMk cId="4054859142" sldId="1812"/>
            <ac:spMk id="27" creationId="{461C6600-3EDE-3ACF-8CEE-7E7FCC64889A}"/>
          </ac:spMkLst>
        </pc:spChg>
        <pc:spChg chg="add mod">
          <ac:chgData name="Herry Hariry Amin" userId="beca2941-ccba-4b1d-8357-2421a2cec39f" providerId="ADAL" clId="{B7B6838E-86C1-482E-8235-078604121C2D}" dt="2022-11-02T12:51:36.265" v="111" actId="1076"/>
          <ac:spMkLst>
            <pc:docMk/>
            <pc:sldMk cId="4054859142" sldId="1812"/>
            <ac:spMk id="29" creationId="{41BC9213-D10A-774D-F1DC-AFED9FE4EFA4}"/>
          </ac:spMkLst>
        </pc:spChg>
        <pc:spChg chg="add mod">
          <ac:chgData name="Herry Hariry Amin" userId="beca2941-ccba-4b1d-8357-2421a2cec39f" providerId="ADAL" clId="{B7B6838E-86C1-482E-8235-078604121C2D}" dt="2022-11-02T12:52:02.611" v="123" actId="14100"/>
          <ac:spMkLst>
            <pc:docMk/>
            <pc:sldMk cId="4054859142" sldId="1812"/>
            <ac:spMk id="30" creationId="{BE7A3132-2310-56D5-0C9F-76FFF6359E38}"/>
          </ac:spMkLst>
        </pc:spChg>
        <pc:spChg chg="add mod">
          <ac:chgData name="Herry Hariry Amin" userId="beca2941-ccba-4b1d-8357-2421a2cec39f" providerId="ADAL" clId="{B7B6838E-86C1-482E-8235-078604121C2D}" dt="2022-11-02T12:53:51.336" v="146" actId="1076"/>
          <ac:spMkLst>
            <pc:docMk/>
            <pc:sldMk cId="4054859142" sldId="1812"/>
            <ac:spMk id="31" creationId="{8FD9FE2C-CA87-DF1E-C19C-7587650B3E08}"/>
          </ac:spMkLst>
        </pc:spChg>
        <pc:spChg chg="add mod">
          <ac:chgData name="Herry Hariry Amin" userId="beca2941-ccba-4b1d-8357-2421a2cec39f" providerId="ADAL" clId="{B7B6838E-86C1-482E-8235-078604121C2D}" dt="2022-11-02T12:54:09.898" v="162" actId="20577"/>
          <ac:spMkLst>
            <pc:docMk/>
            <pc:sldMk cId="4054859142" sldId="1812"/>
            <ac:spMk id="32" creationId="{AB35C232-22F3-2B49-E5A4-6DE7549869D8}"/>
          </ac:spMkLst>
        </pc:spChg>
        <pc:spChg chg="add mod">
          <ac:chgData name="Herry Hariry Amin" userId="beca2941-ccba-4b1d-8357-2421a2cec39f" providerId="ADAL" clId="{B7B6838E-86C1-482E-8235-078604121C2D}" dt="2022-11-02T12:56:22.956" v="176" actId="14100"/>
          <ac:spMkLst>
            <pc:docMk/>
            <pc:sldMk cId="4054859142" sldId="1812"/>
            <ac:spMk id="35" creationId="{0F6DD94D-8065-EDFB-46A0-030DAF9E3F47}"/>
          </ac:spMkLst>
        </pc:spChg>
        <pc:spChg chg="add mod">
          <ac:chgData name="Herry Hariry Amin" userId="beca2941-ccba-4b1d-8357-2421a2cec39f" providerId="ADAL" clId="{B7B6838E-86C1-482E-8235-078604121C2D}" dt="2022-11-02T12:56:56.403" v="181" actId="20577"/>
          <ac:spMkLst>
            <pc:docMk/>
            <pc:sldMk cId="4054859142" sldId="1812"/>
            <ac:spMk id="36" creationId="{1EC6C63E-BEC9-F69E-1B23-7610CEA01028}"/>
          </ac:spMkLst>
        </pc:spChg>
        <pc:spChg chg="add mod">
          <ac:chgData name="Herry Hariry Amin" userId="beca2941-ccba-4b1d-8357-2421a2cec39f" providerId="ADAL" clId="{B7B6838E-86C1-482E-8235-078604121C2D}" dt="2022-11-02T12:57:30.338" v="185" actId="1076"/>
          <ac:spMkLst>
            <pc:docMk/>
            <pc:sldMk cId="4054859142" sldId="1812"/>
            <ac:spMk id="37" creationId="{37B143A2-DC1F-FDA4-6A22-78B716CCC880}"/>
          </ac:spMkLst>
        </pc:spChg>
        <pc:picChg chg="add del mod">
          <ac:chgData name="Herry Hariry Amin" userId="beca2941-ccba-4b1d-8357-2421a2cec39f" providerId="ADAL" clId="{B7B6838E-86C1-482E-8235-078604121C2D}" dt="2022-11-02T12:16:36.469" v="33" actId="478"/>
          <ac:picMkLst>
            <pc:docMk/>
            <pc:sldMk cId="4054859142" sldId="1812"/>
            <ac:picMk id="4" creationId="{760C86EF-252F-7935-E327-98DAF01B966C}"/>
          </ac:picMkLst>
        </pc:picChg>
        <pc:picChg chg="add del mod">
          <ac:chgData name="Herry Hariry Amin" userId="beca2941-ccba-4b1d-8357-2421a2cec39f" providerId="ADAL" clId="{B7B6838E-86C1-482E-8235-078604121C2D}" dt="2022-11-02T13:15:03.534" v="349" actId="478"/>
          <ac:picMkLst>
            <pc:docMk/>
            <pc:sldMk cId="4054859142" sldId="1812"/>
            <ac:picMk id="4" creationId="{DE23777F-96D6-1145-2E5F-3F1F3FED8F53}"/>
          </ac:picMkLst>
        </pc:picChg>
        <pc:picChg chg="add del mod">
          <ac:chgData name="Herry Hariry Amin" userId="beca2941-ccba-4b1d-8357-2421a2cec39f" providerId="ADAL" clId="{B7B6838E-86C1-482E-8235-078604121C2D}" dt="2022-11-02T13:15:04.899" v="350" actId="478"/>
          <ac:picMkLst>
            <pc:docMk/>
            <pc:sldMk cId="4054859142" sldId="1812"/>
            <ac:picMk id="5" creationId="{944975BF-4C92-EED9-4D80-C51D6177589A}"/>
          </ac:picMkLst>
        </pc:picChg>
        <pc:picChg chg="add mod">
          <ac:chgData name="Herry Hariry Amin" userId="beca2941-ccba-4b1d-8357-2421a2cec39f" providerId="ADAL" clId="{B7B6838E-86C1-482E-8235-078604121C2D}" dt="2022-11-02T12:17:34.822" v="41" actId="14100"/>
          <ac:picMkLst>
            <pc:docMk/>
            <pc:sldMk cId="4054859142" sldId="1812"/>
            <ac:picMk id="6" creationId="{C21FCC78-C9C5-8CDA-EF11-FB8CA9B3A346}"/>
          </ac:picMkLst>
        </pc:picChg>
        <pc:picChg chg="del">
          <ac:chgData name="Herry Hariry Amin" userId="beca2941-ccba-4b1d-8357-2421a2cec39f" providerId="ADAL" clId="{B7B6838E-86C1-482E-8235-078604121C2D}" dt="2022-11-02T12:10:23.145" v="27" actId="478"/>
          <ac:picMkLst>
            <pc:docMk/>
            <pc:sldMk cId="4054859142" sldId="1812"/>
            <ac:picMk id="7" creationId="{88231628-73F9-B384-D90E-9990D84DA941}"/>
          </ac:picMkLst>
        </pc:picChg>
        <pc:picChg chg="add mod">
          <ac:chgData name="Herry Hariry Amin" userId="beca2941-ccba-4b1d-8357-2421a2cec39f" providerId="ADAL" clId="{B7B6838E-86C1-482E-8235-078604121C2D}" dt="2022-11-02T13:15:42.176" v="355" actId="1076"/>
          <ac:picMkLst>
            <pc:docMk/>
            <pc:sldMk cId="4054859142" sldId="1812"/>
            <ac:picMk id="8" creationId="{934EED72-D0AE-3709-3B44-FF85BBF0C7AF}"/>
          </ac:picMkLst>
        </pc:picChg>
        <pc:picChg chg="del">
          <ac:chgData name="Herry Hariry Amin" userId="beca2941-ccba-4b1d-8357-2421a2cec39f" providerId="ADAL" clId="{B7B6838E-86C1-482E-8235-078604121C2D}" dt="2022-11-02T12:10:13.295" v="18" actId="478"/>
          <ac:picMkLst>
            <pc:docMk/>
            <pc:sldMk cId="4054859142" sldId="1812"/>
            <ac:picMk id="9" creationId="{32F9C378-D904-C56C-9082-C6F2B29BCCB2}"/>
          </ac:picMkLst>
        </pc:picChg>
        <pc:picChg chg="add mod">
          <ac:chgData name="Herry Hariry Amin" userId="beca2941-ccba-4b1d-8357-2421a2cec39f" providerId="ADAL" clId="{B7B6838E-86C1-482E-8235-078604121C2D}" dt="2022-11-02T13:20:37.790" v="358" actId="1076"/>
          <ac:picMkLst>
            <pc:docMk/>
            <pc:sldMk cId="4054859142" sldId="1812"/>
            <ac:picMk id="10" creationId="{191109BC-942F-31BE-A6A6-8C11D6EAD699}"/>
          </ac:picMkLst>
        </pc:picChg>
        <pc:picChg chg="del">
          <ac:chgData name="Herry Hariry Amin" userId="beca2941-ccba-4b1d-8357-2421a2cec39f" providerId="ADAL" clId="{B7B6838E-86C1-482E-8235-078604121C2D}" dt="2022-11-02T12:10:19.484" v="24" actId="478"/>
          <ac:picMkLst>
            <pc:docMk/>
            <pc:sldMk cId="4054859142" sldId="1812"/>
            <ac:picMk id="10" creationId="{4CFF9EBA-16AC-BE4D-1664-95D16AA8A8F8}"/>
          </ac:picMkLst>
        </pc:picChg>
        <pc:picChg chg="del">
          <ac:chgData name="Herry Hariry Amin" userId="beca2941-ccba-4b1d-8357-2421a2cec39f" providerId="ADAL" clId="{B7B6838E-86C1-482E-8235-078604121C2D}" dt="2022-11-02T12:10:20.723" v="25" actId="478"/>
          <ac:picMkLst>
            <pc:docMk/>
            <pc:sldMk cId="4054859142" sldId="1812"/>
            <ac:picMk id="11" creationId="{3A4AACD0-2A70-A1D3-1AA2-F7E85C64D1F8}"/>
          </ac:picMkLst>
        </pc:picChg>
        <pc:picChg chg="add mod">
          <ac:chgData name="Herry Hariry Amin" userId="beca2941-ccba-4b1d-8357-2421a2cec39f" providerId="ADAL" clId="{B7B6838E-86C1-482E-8235-078604121C2D}" dt="2022-11-02T12:43:59.102" v="61" actId="1076"/>
          <ac:picMkLst>
            <pc:docMk/>
            <pc:sldMk cId="4054859142" sldId="1812"/>
            <ac:picMk id="12" creationId="{E87252CC-EFB6-A354-8B79-E1EE35D54639}"/>
          </ac:picMkLst>
        </pc:picChg>
        <pc:picChg chg="add mod">
          <ac:chgData name="Herry Hariry Amin" userId="beca2941-ccba-4b1d-8357-2421a2cec39f" providerId="ADAL" clId="{B7B6838E-86C1-482E-8235-078604121C2D}" dt="2022-11-02T13:21:16.786" v="364" actId="1076"/>
          <ac:picMkLst>
            <pc:docMk/>
            <pc:sldMk cId="4054859142" sldId="1812"/>
            <ac:picMk id="13" creationId="{429F4081-1EF7-BB5E-0E43-4F7580A1ADEE}"/>
          </ac:picMkLst>
        </pc:picChg>
        <pc:picChg chg="del">
          <ac:chgData name="Herry Hariry Amin" userId="beca2941-ccba-4b1d-8357-2421a2cec39f" providerId="ADAL" clId="{B7B6838E-86C1-482E-8235-078604121C2D}" dt="2022-11-02T12:10:21.773" v="26" actId="478"/>
          <ac:picMkLst>
            <pc:docMk/>
            <pc:sldMk cId="4054859142" sldId="1812"/>
            <ac:picMk id="13" creationId="{443598E4-9A62-89AE-9264-8A3B39368DB1}"/>
          </ac:picMkLst>
        </pc:picChg>
        <pc:picChg chg="del">
          <ac:chgData name="Herry Hariry Amin" userId="beca2941-ccba-4b1d-8357-2421a2cec39f" providerId="ADAL" clId="{B7B6838E-86C1-482E-8235-078604121C2D}" dt="2022-11-02T12:10:10.091" v="16" actId="478"/>
          <ac:picMkLst>
            <pc:docMk/>
            <pc:sldMk cId="4054859142" sldId="1812"/>
            <ac:picMk id="14" creationId="{E52527BD-B678-B2BE-C08C-AE2CF7415239}"/>
          </ac:picMkLst>
        </pc:picChg>
        <pc:picChg chg="add del mod">
          <ac:chgData name="Herry Hariry Amin" userId="beca2941-ccba-4b1d-8357-2421a2cec39f" providerId="ADAL" clId="{B7B6838E-86C1-482E-8235-078604121C2D}" dt="2022-11-02T12:19:48.733" v="45" actId="478"/>
          <ac:picMkLst>
            <pc:docMk/>
            <pc:sldMk cId="4054859142" sldId="1812"/>
            <ac:picMk id="16" creationId="{E003143A-0F0A-20F1-311B-93AA165E5EC6}"/>
          </ac:picMkLst>
        </pc:picChg>
        <pc:picChg chg="add mod">
          <ac:chgData name="Herry Hariry Amin" userId="beca2941-ccba-4b1d-8357-2421a2cec39f" providerId="ADAL" clId="{B7B6838E-86C1-482E-8235-078604121C2D}" dt="2022-11-02T12:49:55.598" v="83" actId="1076"/>
          <ac:picMkLst>
            <pc:docMk/>
            <pc:sldMk cId="4054859142" sldId="1812"/>
            <ac:picMk id="18" creationId="{FA4757EF-9CD5-D7F8-520D-DADD833EBB4F}"/>
          </ac:picMkLst>
        </pc:picChg>
        <pc:picChg chg="add mod">
          <ac:chgData name="Herry Hariry Amin" userId="beca2941-ccba-4b1d-8357-2421a2cec39f" providerId="ADAL" clId="{B7B6838E-86C1-482E-8235-078604121C2D}" dt="2022-11-02T12:46:49.996" v="67" actId="1076"/>
          <ac:picMkLst>
            <pc:docMk/>
            <pc:sldMk cId="4054859142" sldId="1812"/>
            <ac:picMk id="20" creationId="{6E4A28E3-0CE3-08B4-EB8B-40C6706DB21A}"/>
          </ac:picMkLst>
        </pc:picChg>
        <pc:picChg chg="add mod">
          <ac:chgData name="Herry Hariry Amin" userId="beca2941-ccba-4b1d-8357-2421a2cec39f" providerId="ADAL" clId="{B7B6838E-86C1-482E-8235-078604121C2D}" dt="2022-11-02T12:43:47.822" v="59" actId="1076"/>
          <ac:picMkLst>
            <pc:docMk/>
            <pc:sldMk cId="4054859142" sldId="1812"/>
            <ac:picMk id="22" creationId="{A249E2B4-A421-06E2-1F85-09748FA0CE22}"/>
          </ac:picMkLst>
        </pc:picChg>
        <pc:picChg chg="add mod">
          <ac:chgData name="Herry Hariry Amin" userId="beca2941-ccba-4b1d-8357-2421a2cec39f" providerId="ADAL" clId="{B7B6838E-86C1-482E-8235-078604121C2D}" dt="2022-11-02T12:46:44.310" v="66" actId="1076"/>
          <ac:picMkLst>
            <pc:docMk/>
            <pc:sldMk cId="4054859142" sldId="1812"/>
            <ac:picMk id="24" creationId="{24F0E1E9-F246-51F8-CDEF-0F243333F38A}"/>
          </ac:picMkLst>
        </pc:picChg>
        <pc:picChg chg="add mod">
          <ac:chgData name="Herry Hariry Amin" userId="beca2941-ccba-4b1d-8357-2421a2cec39f" providerId="ADAL" clId="{B7B6838E-86C1-482E-8235-078604121C2D}" dt="2022-11-02T12:49:59.132" v="84" actId="1076"/>
          <ac:picMkLst>
            <pc:docMk/>
            <pc:sldMk cId="4054859142" sldId="1812"/>
            <ac:picMk id="25" creationId="{67AC80C3-AF01-E075-86D5-2F6EE2D58E31}"/>
          </ac:picMkLst>
        </pc:picChg>
        <pc:picChg chg="add del mod">
          <ac:chgData name="Herry Hariry Amin" userId="beca2941-ccba-4b1d-8357-2421a2cec39f" providerId="ADAL" clId="{B7B6838E-86C1-482E-8235-078604121C2D}" dt="2022-11-02T13:03:01.357" v="344" actId="478"/>
          <ac:picMkLst>
            <pc:docMk/>
            <pc:sldMk cId="4054859142" sldId="1812"/>
            <ac:picMk id="34" creationId="{25AAF0D7-E0C1-BC3B-D2EB-27617427C5D2}"/>
          </ac:picMkLst>
        </pc:picChg>
        <pc:picChg chg="add del mod">
          <ac:chgData name="Herry Hariry Amin" userId="beca2941-ccba-4b1d-8357-2421a2cec39f" providerId="ADAL" clId="{B7B6838E-86C1-482E-8235-078604121C2D}" dt="2022-11-02T13:15:05.779" v="351" actId="478"/>
          <ac:picMkLst>
            <pc:docMk/>
            <pc:sldMk cId="4054859142" sldId="1812"/>
            <ac:picMk id="38" creationId="{D5499865-A651-C2C4-6DD8-A6609A0D5CC7}"/>
          </ac:picMkLst>
        </pc:picChg>
        <pc:picChg chg="add del mod">
          <ac:chgData name="Herry Hariry Amin" userId="beca2941-ccba-4b1d-8357-2421a2cec39f" providerId="ADAL" clId="{B7B6838E-86C1-482E-8235-078604121C2D}" dt="2022-11-02T13:15:06.818" v="352" actId="478"/>
          <ac:picMkLst>
            <pc:docMk/>
            <pc:sldMk cId="4054859142" sldId="1812"/>
            <ac:picMk id="39" creationId="{59032DA5-09D2-8C2A-0684-0351313F6CA4}"/>
          </ac:picMkLst>
        </pc:picChg>
      </pc:sldChg>
    </pc:docChg>
  </pc:docChgLst>
  <pc:docChgLst>
    <pc:chgData name="Herry Hariry Amin" userId="beca2941-ccba-4b1d-8357-2421a2cec39f" providerId="ADAL" clId="{9E0BB00D-461A-473B-8780-A2F9556E09E1}"/>
    <pc:docChg chg="modSld">
      <pc:chgData name="Herry Hariry Amin" userId="beca2941-ccba-4b1d-8357-2421a2cec39f" providerId="ADAL" clId="{9E0BB00D-461A-473B-8780-A2F9556E09E1}" dt="2022-09-06T10:56:51.984" v="0"/>
      <pc:docMkLst>
        <pc:docMk/>
      </pc:docMkLst>
      <pc:sldChg chg="modSp">
        <pc:chgData name="Herry Hariry Amin" userId="beca2941-ccba-4b1d-8357-2421a2cec39f" providerId="ADAL" clId="{9E0BB00D-461A-473B-8780-A2F9556E09E1}" dt="2022-09-06T10:56:51.984" v="0"/>
        <pc:sldMkLst>
          <pc:docMk/>
          <pc:sldMk cId="2786981812" sldId="1796"/>
        </pc:sldMkLst>
        <pc:graphicFrameChg chg="mod">
          <ac:chgData name="Herry Hariry Amin" userId="beca2941-ccba-4b1d-8357-2421a2cec39f" providerId="ADAL" clId="{9E0BB00D-461A-473B-8780-A2F9556E09E1}" dt="2022-09-06T10:56:51.984" v="0"/>
          <ac:graphicFrameMkLst>
            <pc:docMk/>
            <pc:sldMk cId="2786981812" sldId="1796"/>
            <ac:graphicFrameMk id="6" creationId="{FD1C81B1-DA6F-136E-2E65-D39BDE4C59EA}"/>
          </ac:graphicFrameMkLst>
        </pc:graphicFrameChg>
      </pc:sldChg>
    </pc:docChg>
  </pc:docChgLst>
  <pc:docChgLst>
    <pc:chgData name="Herry Hariry Amin" userId="beca2941-ccba-4b1d-8357-2421a2cec39f" providerId="ADAL" clId="{7DC8729D-7DCC-6847-BACC-E091AB334F8A}"/>
    <pc:docChg chg="modSld">
      <pc:chgData name="Herry Hariry Amin" userId="beca2941-ccba-4b1d-8357-2421a2cec39f" providerId="ADAL" clId="{7DC8729D-7DCC-6847-BACC-E091AB334F8A}" dt="2022-08-25T14:58:30.733" v="5" actId="20577"/>
      <pc:docMkLst>
        <pc:docMk/>
      </pc:docMkLst>
      <pc:sldChg chg="modNotesTx">
        <pc:chgData name="Herry Hariry Amin" userId="beca2941-ccba-4b1d-8357-2421a2cec39f" providerId="ADAL" clId="{7DC8729D-7DCC-6847-BACC-E091AB334F8A}" dt="2022-08-25T14:51:16.239" v="3" actId="20577"/>
        <pc:sldMkLst>
          <pc:docMk/>
          <pc:sldMk cId="847366404" sldId="1463"/>
        </pc:sldMkLst>
      </pc:sldChg>
      <pc:sldChg chg="modNotesTx">
        <pc:chgData name="Herry Hariry Amin" userId="beca2941-ccba-4b1d-8357-2421a2cec39f" providerId="ADAL" clId="{7DC8729D-7DCC-6847-BACC-E091AB334F8A}" dt="2022-08-25T14:51:27.590" v="4" actId="22"/>
        <pc:sldMkLst>
          <pc:docMk/>
          <pc:sldMk cId="1276665757" sldId="1793"/>
        </pc:sldMkLst>
      </pc:sldChg>
      <pc:sldChg chg="modNotesTx">
        <pc:chgData name="Herry Hariry Amin" userId="beca2941-ccba-4b1d-8357-2421a2cec39f" providerId="ADAL" clId="{7DC8729D-7DCC-6847-BACC-E091AB334F8A}" dt="2022-08-25T14:58:30.733" v="5" actId="20577"/>
        <pc:sldMkLst>
          <pc:docMk/>
          <pc:sldMk cId="2637387463" sldId="1794"/>
        </pc:sldMkLst>
      </pc:sldChg>
    </pc:docChg>
  </pc:docChgLst>
  <pc:docChgLst>
    <pc:chgData name="Herry Hariry Amin" userId="beca2941-ccba-4b1d-8357-2421a2cec39f" providerId="ADAL" clId="{C7CED045-9F79-4AE7-B1DC-2CEB24A1B966}"/>
    <pc:docChg chg="undo custSel addSld delSld modSld sldOrd">
      <pc:chgData name="Herry Hariry Amin" userId="beca2941-ccba-4b1d-8357-2421a2cec39f" providerId="ADAL" clId="{C7CED045-9F79-4AE7-B1DC-2CEB24A1B966}" dt="2022-11-02T10:29:54.956" v="739" actId="1076"/>
      <pc:docMkLst>
        <pc:docMk/>
      </pc:docMkLst>
      <pc:sldChg chg="modSp mod">
        <pc:chgData name="Herry Hariry Amin" userId="beca2941-ccba-4b1d-8357-2421a2cec39f" providerId="ADAL" clId="{C7CED045-9F79-4AE7-B1DC-2CEB24A1B966}" dt="2022-11-02T03:36:31.582" v="36" actId="20577"/>
        <pc:sldMkLst>
          <pc:docMk/>
          <pc:sldMk cId="3295302763" sldId="256"/>
        </pc:sldMkLst>
        <pc:spChg chg="mod">
          <ac:chgData name="Herry Hariry Amin" userId="beca2941-ccba-4b1d-8357-2421a2cec39f" providerId="ADAL" clId="{C7CED045-9F79-4AE7-B1DC-2CEB24A1B966}" dt="2022-11-02T03:36:31.582" v="36" actId="20577"/>
          <ac:spMkLst>
            <pc:docMk/>
            <pc:sldMk cId="3295302763" sldId="256"/>
            <ac:spMk id="8" creationId="{00000000-0000-0000-0000-000000000000}"/>
          </ac:spMkLst>
        </pc:spChg>
        <pc:spChg chg="mod">
          <ac:chgData name="Herry Hariry Amin" userId="beca2941-ccba-4b1d-8357-2421a2cec39f" providerId="ADAL" clId="{C7CED045-9F79-4AE7-B1DC-2CEB24A1B966}" dt="2022-11-02T03:36:17.875" v="20" actId="6549"/>
          <ac:spMkLst>
            <pc:docMk/>
            <pc:sldMk cId="3295302763" sldId="256"/>
            <ac:spMk id="17" creationId="{CEE82FFB-E16F-4175-90EE-1D84AE4979CB}"/>
          </ac:spMkLst>
        </pc:spChg>
      </pc:sldChg>
      <pc:sldChg chg="del">
        <pc:chgData name="Herry Hariry Amin" userId="beca2941-ccba-4b1d-8357-2421a2cec39f" providerId="ADAL" clId="{C7CED045-9F79-4AE7-B1DC-2CEB24A1B966}" dt="2022-11-02T03:38:34.538" v="69" actId="2696"/>
        <pc:sldMkLst>
          <pc:docMk/>
          <pc:sldMk cId="3589396103" sldId="263"/>
        </pc:sldMkLst>
      </pc:sldChg>
      <pc:sldChg chg="del">
        <pc:chgData name="Herry Hariry Amin" userId="beca2941-ccba-4b1d-8357-2421a2cec39f" providerId="ADAL" clId="{C7CED045-9F79-4AE7-B1DC-2CEB24A1B966}" dt="2022-11-02T03:38:37.528" v="70" actId="2696"/>
        <pc:sldMkLst>
          <pc:docMk/>
          <pc:sldMk cId="34388272" sldId="264"/>
        </pc:sldMkLst>
      </pc:sldChg>
      <pc:sldChg chg="del">
        <pc:chgData name="Herry Hariry Amin" userId="beca2941-ccba-4b1d-8357-2421a2cec39f" providerId="ADAL" clId="{C7CED045-9F79-4AE7-B1DC-2CEB24A1B966}" dt="2022-11-02T03:38:40.252" v="71" actId="2696"/>
        <pc:sldMkLst>
          <pc:docMk/>
          <pc:sldMk cId="2724035328" sldId="265"/>
        </pc:sldMkLst>
      </pc:sldChg>
      <pc:sldChg chg="del">
        <pc:chgData name="Herry Hariry Amin" userId="beca2941-ccba-4b1d-8357-2421a2cec39f" providerId="ADAL" clId="{C7CED045-9F79-4AE7-B1DC-2CEB24A1B966}" dt="2022-11-02T03:38:31.581" v="68" actId="2696"/>
        <pc:sldMkLst>
          <pc:docMk/>
          <pc:sldMk cId="1280460061" sldId="266"/>
        </pc:sldMkLst>
      </pc:sldChg>
      <pc:sldChg chg="del">
        <pc:chgData name="Herry Hariry Amin" userId="beca2941-ccba-4b1d-8357-2421a2cec39f" providerId="ADAL" clId="{C7CED045-9F79-4AE7-B1DC-2CEB24A1B966}" dt="2022-11-02T03:40:09.122" v="96" actId="47"/>
        <pc:sldMkLst>
          <pc:docMk/>
          <pc:sldMk cId="2653457860" sldId="295"/>
        </pc:sldMkLst>
      </pc:sldChg>
      <pc:sldChg chg="del">
        <pc:chgData name="Herry Hariry Amin" userId="beca2941-ccba-4b1d-8357-2421a2cec39f" providerId="ADAL" clId="{C7CED045-9F79-4AE7-B1DC-2CEB24A1B966}" dt="2022-11-02T03:40:08.119" v="94" actId="47"/>
        <pc:sldMkLst>
          <pc:docMk/>
          <pc:sldMk cId="4266512522" sldId="296"/>
        </pc:sldMkLst>
      </pc:sldChg>
      <pc:sldChg chg="del">
        <pc:chgData name="Herry Hariry Amin" userId="beca2941-ccba-4b1d-8357-2421a2cec39f" providerId="ADAL" clId="{C7CED045-9F79-4AE7-B1DC-2CEB24A1B966}" dt="2022-11-02T03:40:08.647" v="95" actId="47"/>
        <pc:sldMkLst>
          <pc:docMk/>
          <pc:sldMk cId="157886981" sldId="297"/>
        </pc:sldMkLst>
      </pc:sldChg>
      <pc:sldChg chg="del">
        <pc:chgData name="Herry Hariry Amin" userId="beca2941-ccba-4b1d-8357-2421a2cec39f" providerId="ADAL" clId="{C7CED045-9F79-4AE7-B1DC-2CEB24A1B966}" dt="2022-11-02T03:40:09.475" v="97" actId="47"/>
        <pc:sldMkLst>
          <pc:docMk/>
          <pc:sldMk cId="2349380966" sldId="298"/>
        </pc:sldMkLst>
      </pc:sldChg>
      <pc:sldChg chg="del">
        <pc:chgData name="Herry Hariry Amin" userId="beca2941-ccba-4b1d-8357-2421a2cec39f" providerId="ADAL" clId="{C7CED045-9F79-4AE7-B1DC-2CEB24A1B966}" dt="2022-11-02T03:40:10.031" v="98" actId="47"/>
        <pc:sldMkLst>
          <pc:docMk/>
          <pc:sldMk cId="1215975642" sldId="299"/>
        </pc:sldMkLst>
      </pc:sldChg>
      <pc:sldChg chg="del">
        <pc:chgData name="Herry Hariry Amin" userId="beca2941-ccba-4b1d-8357-2421a2cec39f" providerId="ADAL" clId="{C7CED045-9F79-4AE7-B1DC-2CEB24A1B966}" dt="2022-11-02T03:40:10.501" v="99" actId="47"/>
        <pc:sldMkLst>
          <pc:docMk/>
          <pc:sldMk cId="572465086" sldId="303"/>
        </pc:sldMkLst>
      </pc:sldChg>
      <pc:sldChg chg="del">
        <pc:chgData name="Herry Hariry Amin" userId="beca2941-ccba-4b1d-8357-2421a2cec39f" providerId="ADAL" clId="{C7CED045-9F79-4AE7-B1DC-2CEB24A1B966}" dt="2022-11-02T03:40:10.898" v="100" actId="47"/>
        <pc:sldMkLst>
          <pc:docMk/>
          <pc:sldMk cId="1987797715" sldId="304"/>
        </pc:sldMkLst>
      </pc:sldChg>
      <pc:sldChg chg="del">
        <pc:chgData name="Herry Hariry Amin" userId="beca2941-ccba-4b1d-8357-2421a2cec39f" providerId="ADAL" clId="{C7CED045-9F79-4AE7-B1DC-2CEB24A1B966}" dt="2022-11-02T03:40:11.383" v="101" actId="47"/>
        <pc:sldMkLst>
          <pc:docMk/>
          <pc:sldMk cId="995934414" sldId="305"/>
        </pc:sldMkLst>
      </pc:sldChg>
      <pc:sldChg chg="del">
        <pc:chgData name="Herry Hariry Amin" userId="beca2941-ccba-4b1d-8357-2421a2cec39f" providerId="ADAL" clId="{C7CED045-9F79-4AE7-B1DC-2CEB24A1B966}" dt="2022-11-02T03:40:11.915" v="102" actId="47"/>
        <pc:sldMkLst>
          <pc:docMk/>
          <pc:sldMk cId="4078419871" sldId="306"/>
        </pc:sldMkLst>
      </pc:sldChg>
      <pc:sldChg chg="del">
        <pc:chgData name="Herry Hariry Amin" userId="beca2941-ccba-4b1d-8357-2421a2cec39f" providerId="ADAL" clId="{C7CED045-9F79-4AE7-B1DC-2CEB24A1B966}" dt="2022-11-02T03:40:12.354" v="103" actId="47"/>
        <pc:sldMkLst>
          <pc:docMk/>
          <pc:sldMk cId="2857856174" sldId="307"/>
        </pc:sldMkLst>
      </pc:sldChg>
      <pc:sldChg chg="del">
        <pc:chgData name="Herry Hariry Amin" userId="beca2941-ccba-4b1d-8357-2421a2cec39f" providerId="ADAL" clId="{C7CED045-9F79-4AE7-B1DC-2CEB24A1B966}" dt="2022-11-02T03:40:13.586" v="104" actId="47"/>
        <pc:sldMkLst>
          <pc:docMk/>
          <pc:sldMk cId="345528492" sldId="308"/>
        </pc:sldMkLst>
      </pc:sldChg>
      <pc:sldChg chg="del">
        <pc:chgData name="Herry Hariry Amin" userId="beca2941-ccba-4b1d-8357-2421a2cec39f" providerId="ADAL" clId="{C7CED045-9F79-4AE7-B1DC-2CEB24A1B966}" dt="2022-11-02T03:36:57.223" v="38" actId="47"/>
        <pc:sldMkLst>
          <pc:docMk/>
          <pc:sldMk cId="2387637764" sldId="1104"/>
        </pc:sldMkLst>
      </pc:sldChg>
      <pc:sldChg chg="del">
        <pc:chgData name="Herry Hariry Amin" userId="beca2941-ccba-4b1d-8357-2421a2cec39f" providerId="ADAL" clId="{C7CED045-9F79-4AE7-B1DC-2CEB24A1B966}" dt="2022-11-02T03:38:50.553" v="74" actId="2696"/>
        <pc:sldMkLst>
          <pc:docMk/>
          <pc:sldMk cId="847366404" sldId="1463"/>
        </pc:sldMkLst>
      </pc:sldChg>
      <pc:sldChg chg="del">
        <pc:chgData name="Herry Hariry Amin" userId="beca2941-ccba-4b1d-8357-2421a2cec39f" providerId="ADAL" clId="{C7CED045-9F79-4AE7-B1DC-2CEB24A1B966}" dt="2022-11-02T03:40:03.485" v="84" actId="47"/>
        <pc:sldMkLst>
          <pc:docMk/>
          <pc:sldMk cId="2652169617" sldId="1785"/>
        </pc:sldMkLst>
      </pc:sldChg>
      <pc:sldChg chg="del">
        <pc:chgData name="Herry Hariry Amin" userId="beca2941-ccba-4b1d-8357-2421a2cec39f" providerId="ADAL" clId="{C7CED045-9F79-4AE7-B1DC-2CEB24A1B966}" dt="2022-11-02T03:40:03.088" v="83" actId="47"/>
        <pc:sldMkLst>
          <pc:docMk/>
          <pc:sldMk cId="2929234455" sldId="1786"/>
        </pc:sldMkLst>
      </pc:sldChg>
      <pc:sldChg chg="del">
        <pc:chgData name="Herry Hariry Amin" userId="beca2941-ccba-4b1d-8357-2421a2cec39f" providerId="ADAL" clId="{C7CED045-9F79-4AE7-B1DC-2CEB24A1B966}" dt="2022-11-02T03:40:04.407" v="86" actId="47"/>
        <pc:sldMkLst>
          <pc:docMk/>
          <pc:sldMk cId="730544562" sldId="1787"/>
        </pc:sldMkLst>
      </pc:sldChg>
      <pc:sldChg chg="del">
        <pc:chgData name="Herry Hariry Amin" userId="beca2941-ccba-4b1d-8357-2421a2cec39f" providerId="ADAL" clId="{C7CED045-9F79-4AE7-B1DC-2CEB24A1B966}" dt="2022-11-02T03:40:03.907" v="85" actId="47"/>
        <pc:sldMkLst>
          <pc:docMk/>
          <pc:sldMk cId="3461736779" sldId="1788"/>
        </pc:sldMkLst>
      </pc:sldChg>
      <pc:sldChg chg="del">
        <pc:chgData name="Herry Hariry Amin" userId="beca2941-ccba-4b1d-8357-2421a2cec39f" providerId="ADAL" clId="{C7CED045-9F79-4AE7-B1DC-2CEB24A1B966}" dt="2022-11-02T03:40:04.886" v="87" actId="47"/>
        <pc:sldMkLst>
          <pc:docMk/>
          <pc:sldMk cId="818562381" sldId="1789"/>
        </pc:sldMkLst>
      </pc:sldChg>
      <pc:sldChg chg="del">
        <pc:chgData name="Herry Hariry Amin" userId="beca2941-ccba-4b1d-8357-2421a2cec39f" providerId="ADAL" clId="{C7CED045-9F79-4AE7-B1DC-2CEB24A1B966}" dt="2022-11-02T03:40:07.594" v="93" actId="47"/>
        <pc:sldMkLst>
          <pc:docMk/>
          <pc:sldMk cId="3868022469" sldId="1790"/>
        </pc:sldMkLst>
      </pc:sldChg>
      <pc:sldChg chg="del">
        <pc:chgData name="Herry Hariry Amin" userId="beca2941-ccba-4b1d-8357-2421a2cec39f" providerId="ADAL" clId="{C7CED045-9F79-4AE7-B1DC-2CEB24A1B966}" dt="2022-11-02T03:40:02.509" v="82" actId="47"/>
        <pc:sldMkLst>
          <pc:docMk/>
          <pc:sldMk cId="3025209078" sldId="1791"/>
        </pc:sldMkLst>
      </pc:sldChg>
      <pc:sldChg chg="del">
        <pc:chgData name="Herry Hariry Amin" userId="beca2941-ccba-4b1d-8357-2421a2cec39f" providerId="ADAL" clId="{C7CED045-9F79-4AE7-B1DC-2CEB24A1B966}" dt="2022-11-02T03:38:48.259" v="73" actId="2696"/>
        <pc:sldMkLst>
          <pc:docMk/>
          <pc:sldMk cId="715718782" sldId="1792"/>
        </pc:sldMkLst>
      </pc:sldChg>
      <pc:sldChg chg="del">
        <pc:chgData name="Herry Hariry Amin" userId="beca2941-ccba-4b1d-8357-2421a2cec39f" providerId="ADAL" clId="{C7CED045-9F79-4AE7-B1DC-2CEB24A1B966}" dt="2022-11-02T03:38:53.942" v="75" actId="2696"/>
        <pc:sldMkLst>
          <pc:docMk/>
          <pc:sldMk cId="1276665757" sldId="1793"/>
        </pc:sldMkLst>
      </pc:sldChg>
      <pc:sldChg chg="del">
        <pc:chgData name="Herry Hariry Amin" userId="beca2941-ccba-4b1d-8357-2421a2cec39f" providerId="ADAL" clId="{C7CED045-9F79-4AE7-B1DC-2CEB24A1B966}" dt="2022-11-02T03:39:02.279" v="76" actId="2696"/>
        <pc:sldMkLst>
          <pc:docMk/>
          <pc:sldMk cId="2637387463" sldId="1794"/>
        </pc:sldMkLst>
      </pc:sldChg>
      <pc:sldChg chg="del">
        <pc:chgData name="Herry Hariry Amin" userId="beca2941-ccba-4b1d-8357-2421a2cec39f" providerId="ADAL" clId="{C7CED045-9F79-4AE7-B1DC-2CEB24A1B966}" dt="2022-11-02T03:39:05.375" v="77" actId="2696"/>
        <pc:sldMkLst>
          <pc:docMk/>
          <pc:sldMk cId="2333058793" sldId="1795"/>
        </pc:sldMkLst>
      </pc:sldChg>
      <pc:sldChg chg="del">
        <pc:chgData name="Herry Hariry Amin" userId="beca2941-ccba-4b1d-8357-2421a2cec39f" providerId="ADAL" clId="{C7CED045-9F79-4AE7-B1DC-2CEB24A1B966}" dt="2022-11-02T03:39:07.920" v="78" actId="2696"/>
        <pc:sldMkLst>
          <pc:docMk/>
          <pc:sldMk cId="2786981812" sldId="1796"/>
        </pc:sldMkLst>
      </pc:sldChg>
      <pc:sldChg chg="del">
        <pc:chgData name="Herry Hariry Amin" userId="beca2941-ccba-4b1d-8357-2421a2cec39f" providerId="ADAL" clId="{C7CED045-9F79-4AE7-B1DC-2CEB24A1B966}" dt="2022-11-02T03:40:07.088" v="92" actId="47"/>
        <pc:sldMkLst>
          <pc:docMk/>
          <pc:sldMk cId="2073589602" sldId="1797"/>
        </pc:sldMkLst>
      </pc:sldChg>
      <pc:sldChg chg="del">
        <pc:chgData name="Herry Hariry Amin" userId="beca2941-ccba-4b1d-8357-2421a2cec39f" providerId="ADAL" clId="{C7CED045-9F79-4AE7-B1DC-2CEB24A1B966}" dt="2022-11-02T03:40:05.315" v="88" actId="47"/>
        <pc:sldMkLst>
          <pc:docMk/>
          <pc:sldMk cId="2221433671" sldId="1799"/>
        </pc:sldMkLst>
      </pc:sldChg>
      <pc:sldChg chg="del">
        <pc:chgData name="Herry Hariry Amin" userId="beca2941-ccba-4b1d-8357-2421a2cec39f" providerId="ADAL" clId="{C7CED045-9F79-4AE7-B1DC-2CEB24A1B966}" dt="2022-11-02T03:40:00.600" v="79" actId="47"/>
        <pc:sldMkLst>
          <pc:docMk/>
          <pc:sldMk cId="1547897245" sldId="1800"/>
        </pc:sldMkLst>
      </pc:sldChg>
      <pc:sldChg chg="del">
        <pc:chgData name="Herry Hariry Amin" userId="beca2941-ccba-4b1d-8357-2421a2cec39f" providerId="ADAL" clId="{C7CED045-9F79-4AE7-B1DC-2CEB24A1B966}" dt="2022-11-02T03:40:30.141" v="106" actId="47"/>
        <pc:sldMkLst>
          <pc:docMk/>
          <pc:sldMk cId="1698483125" sldId="1801"/>
        </pc:sldMkLst>
      </pc:sldChg>
      <pc:sldChg chg="del">
        <pc:chgData name="Herry Hariry Amin" userId="beca2941-ccba-4b1d-8357-2421a2cec39f" providerId="ADAL" clId="{C7CED045-9F79-4AE7-B1DC-2CEB24A1B966}" dt="2022-11-02T03:40:01.966" v="81" actId="47"/>
        <pc:sldMkLst>
          <pc:docMk/>
          <pc:sldMk cId="3915100622" sldId="1802"/>
        </pc:sldMkLst>
      </pc:sldChg>
      <pc:sldChg chg="del">
        <pc:chgData name="Herry Hariry Amin" userId="beca2941-ccba-4b1d-8357-2421a2cec39f" providerId="ADAL" clId="{C7CED045-9F79-4AE7-B1DC-2CEB24A1B966}" dt="2022-11-02T03:40:01.480" v="80" actId="47"/>
        <pc:sldMkLst>
          <pc:docMk/>
          <pc:sldMk cId="3414465270" sldId="1804"/>
        </pc:sldMkLst>
      </pc:sldChg>
      <pc:sldChg chg="del">
        <pc:chgData name="Herry Hariry Amin" userId="beca2941-ccba-4b1d-8357-2421a2cec39f" providerId="ADAL" clId="{C7CED045-9F79-4AE7-B1DC-2CEB24A1B966}" dt="2022-11-02T03:38:43.190" v="72" actId="2696"/>
        <pc:sldMkLst>
          <pc:docMk/>
          <pc:sldMk cId="1509455684" sldId="1805"/>
        </pc:sldMkLst>
      </pc:sldChg>
      <pc:sldChg chg="modSp mod">
        <pc:chgData name="Herry Hariry Amin" userId="beca2941-ccba-4b1d-8357-2421a2cec39f" providerId="ADAL" clId="{C7CED045-9F79-4AE7-B1DC-2CEB24A1B966}" dt="2022-11-02T03:57:35.215" v="455" actId="403"/>
        <pc:sldMkLst>
          <pc:docMk/>
          <pc:sldMk cId="2348347912" sldId="1806"/>
        </pc:sldMkLst>
        <pc:spChg chg="mod">
          <ac:chgData name="Herry Hariry Amin" userId="beca2941-ccba-4b1d-8357-2421a2cec39f" providerId="ADAL" clId="{C7CED045-9F79-4AE7-B1DC-2CEB24A1B966}" dt="2022-11-02T03:37:22.993" v="56" actId="20577"/>
          <ac:spMkLst>
            <pc:docMk/>
            <pc:sldMk cId="2348347912" sldId="1806"/>
            <ac:spMk id="2" creationId="{CA69E05C-487F-445B-9FBA-D61E9380614C}"/>
          </ac:spMkLst>
        </pc:spChg>
        <pc:spChg chg="mod">
          <ac:chgData name="Herry Hariry Amin" userId="beca2941-ccba-4b1d-8357-2421a2cec39f" providerId="ADAL" clId="{C7CED045-9F79-4AE7-B1DC-2CEB24A1B966}" dt="2022-11-02T03:57:35.215" v="455" actId="403"/>
          <ac:spMkLst>
            <pc:docMk/>
            <pc:sldMk cId="2348347912" sldId="1806"/>
            <ac:spMk id="3" creationId="{F0A19ACB-D75C-40B5-AD35-BA696D928E9D}"/>
          </ac:spMkLst>
        </pc:spChg>
      </pc:sldChg>
      <pc:sldChg chg="add del">
        <pc:chgData name="Herry Hariry Amin" userId="beca2941-ccba-4b1d-8357-2421a2cec39f" providerId="ADAL" clId="{C7CED045-9F79-4AE7-B1DC-2CEB24A1B966}" dt="2022-11-02T03:43:21.968" v="116" actId="47"/>
        <pc:sldMkLst>
          <pc:docMk/>
          <pc:sldMk cId="920587784" sldId="1807"/>
        </pc:sldMkLst>
      </pc:sldChg>
      <pc:sldChg chg="del">
        <pc:chgData name="Herry Hariry Amin" userId="beca2941-ccba-4b1d-8357-2421a2cec39f" providerId="ADAL" clId="{C7CED045-9F79-4AE7-B1DC-2CEB24A1B966}" dt="2022-11-02T03:40:05.699" v="89" actId="47"/>
        <pc:sldMkLst>
          <pc:docMk/>
          <pc:sldMk cId="1416033246" sldId="1807"/>
        </pc:sldMkLst>
      </pc:sldChg>
      <pc:sldChg chg="del">
        <pc:chgData name="Herry Hariry Amin" userId="beca2941-ccba-4b1d-8357-2421a2cec39f" providerId="ADAL" clId="{C7CED045-9F79-4AE7-B1DC-2CEB24A1B966}" dt="2022-11-02T03:40:06.690" v="91" actId="47"/>
        <pc:sldMkLst>
          <pc:docMk/>
          <pc:sldMk cId="1174691152" sldId="1808"/>
        </pc:sldMkLst>
      </pc:sldChg>
      <pc:sldChg chg="addSp delSp modSp add mod modAnim">
        <pc:chgData name="Herry Hariry Amin" userId="beca2941-ccba-4b1d-8357-2421a2cec39f" providerId="ADAL" clId="{C7CED045-9F79-4AE7-B1DC-2CEB24A1B966}" dt="2022-11-02T10:29:54.956" v="739" actId="1076"/>
        <pc:sldMkLst>
          <pc:docMk/>
          <pc:sldMk cId="2912404379" sldId="1808"/>
        </pc:sldMkLst>
        <pc:spChg chg="mod">
          <ac:chgData name="Herry Hariry Amin" userId="beca2941-ccba-4b1d-8357-2421a2cec39f" providerId="ADAL" clId="{C7CED045-9F79-4AE7-B1DC-2CEB24A1B966}" dt="2022-11-02T03:41:51.328" v="108" actId="6549"/>
          <ac:spMkLst>
            <pc:docMk/>
            <pc:sldMk cId="2912404379" sldId="1808"/>
            <ac:spMk id="3" creationId="{F0A19ACB-D75C-40B5-AD35-BA696D928E9D}"/>
          </ac:spMkLst>
        </pc:spChg>
        <pc:graphicFrameChg chg="add del mod">
          <ac:chgData name="Herry Hariry Amin" userId="beca2941-ccba-4b1d-8357-2421a2cec39f" providerId="ADAL" clId="{C7CED045-9F79-4AE7-B1DC-2CEB24A1B966}" dt="2022-11-02T10:22:34.490" v="727" actId="478"/>
          <ac:graphicFrameMkLst>
            <pc:docMk/>
            <pc:sldMk cId="2912404379" sldId="1808"/>
            <ac:graphicFrameMk id="4" creationId="{6A1B4724-0EA5-B072-789A-02E4ECBA66C4}"/>
          </ac:graphicFrameMkLst>
        </pc:graphicFrameChg>
        <pc:graphicFrameChg chg="add mod ord">
          <ac:chgData name="Herry Hariry Amin" userId="beca2941-ccba-4b1d-8357-2421a2cec39f" providerId="ADAL" clId="{C7CED045-9F79-4AE7-B1DC-2CEB24A1B966}" dt="2022-11-02T10:29:54.956" v="739" actId="1076"/>
          <ac:graphicFrameMkLst>
            <pc:docMk/>
            <pc:sldMk cId="2912404379" sldId="1808"/>
            <ac:graphicFrameMk id="4" creationId="{A807E66D-9D70-AFEC-CC1F-48097E18DC87}"/>
          </ac:graphicFrameMkLst>
        </pc:graphicFrameChg>
        <pc:picChg chg="add del mod ord">
          <ac:chgData name="Herry Hariry Amin" userId="beca2941-ccba-4b1d-8357-2421a2cec39f" providerId="ADAL" clId="{C7CED045-9F79-4AE7-B1DC-2CEB24A1B966}" dt="2022-11-02T10:29:01.485" v="735" actId="478"/>
          <ac:picMkLst>
            <pc:docMk/>
            <pc:sldMk cId="2912404379" sldId="1808"/>
            <ac:picMk id="5" creationId="{EFA7DD97-9142-461E-9D7F-E81C8AA838F8}"/>
          </ac:picMkLst>
        </pc:picChg>
        <pc:picChg chg="add mod">
          <ac:chgData name="Herry Hariry Amin" userId="beca2941-ccba-4b1d-8357-2421a2cec39f" providerId="ADAL" clId="{C7CED045-9F79-4AE7-B1DC-2CEB24A1B966}" dt="2022-11-02T10:20:27.753" v="717" actId="1076"/>
          <ac:picMkLst>
            <pc:docMk/>
            <pc:sldMk cId="2912404379" sldId="1808"/>
            <ac:picMk id="7" creationId="{B48C794B-4D37-8876-E396-7F20EAF448D3}"/>
          </ac:picMkLst>
        </pc:picChg>
      </pc:sldChg>
      <pc:sldChg chg="del">
        <pc:chgData name="Herry Hariry Amin" userId="beca2941-ccba-4b1d-8357-2421a2cec39f" providerId="ADAL" clId="{C7CED045-9F79-4AE7-B1DC-2CEB24A1B966}" dt="2022-11-02T03:40:06.188" v="90" actId="47"/>
        <pc:sldMkLst>
          <pc:docMk/>
          <pc:sldMk cId="154501551" sldId="1809"/>
        </pc:sldMkLst>
      </pc:sldChg>
      <pc:sldChg chg="modSp add del mod ord">
        <pc:chgData name="Herry Hariry Amin" userId="beca2941-ccba-4b1d-8357-2421a2cec39f" providerId="ADAL" clId="{C7CED045-9F79-4AE7-B1DC-2CEB24A1B966}" dt="2022-11-02T03:57:22.428" v="450" actId="2696"/>
        <pc:sldMkLst>
          <pc:docMk/>
          <pc:sldMk cId="3519090911" sldId="1809"/>
        </pc:sldMkLst>
        <pc:spChg chg="mod">
          <ac:chgData name="Herry Hariry Amin" userId="beca2941-ccba-4b1d-8357-2421a2cec39f" providerId="ADAL" clId="{C7CED045-9F79-4AE7-B1DC-2CEB24A1B966}" dt="2022-11-02T03:43:45.102" v="138" actId="14100"/>
          <ac:spMkLst>
            <pc:docMk/>
            <pc:sldMk cId="3519090911" sldId="1809"/>
            <ac:spMk id="2" creationId="{CA69E05C-487F-445B-9FBA-D61E9380614C}"/>
          </ac:spMkLst>
        </pc:spChg>
        <pc:spChg chg="mod">
          <ac:chgData name="Herry Hariry Amin" userId="beca2941-ccba-4b1d-8357-2421a2cec39f" providerId="ADAL" clId="{C7CED045-9F79-4AE7-B1DC-2CEB24A1B966}" dt="2022-11-02T03:43:52.080" v="139" actId="6549"/>
          <ac:spMkLst>
            <pc:docMk/>
            <pc:sldMk cId="3519090911" sldId="1809"/>
            <ac:spMk id="3" creationId="{F0A19ACB-D75C-40B5-AD35-BA696D928E9D}"/>
          </ac:spMkLst>
        </pc:spChg>
      </pc:sldChg>
      <pc:sldChg chg="modSp add mod ord">
        <pc:chgData name="Herry Hariry Amin" userId="beca2941-ccba-4b1d-8357-2421a2cec39f" providerId="ADAL" clId="{C7CED045-9F79-4AE7-B1DC-2CEB24A1B966}" dt="2022-11-02T04:44:10.815" v="686" actId="20577"/>
        <pc:sldMkLst>
          <pc:docMk/>
          <pc:sldMk cId="148725353" sldId="1810"/>
        </pc:sldMkLst>
        <pc:spChg chg="mod">
          <ac:chgData name="Herry Hariry Amin" userId="beca2941-ccba-4b1d-8357-2421a2cec39f" providerId="ADAL" clId="{C7CED045-9F79-4AE7-B1DC-2CEB24A1B966}" dt="2022-11-02T03:44:28.615" v="145" actId="14100"/>
          <ac:spMkLst>
            <pc:docMk/>
            <pc:sldMk cId="148725353" sldId="1810"/>
            <ac:spMk id="2" creationId="{CA69E05C-487F-445B-9FBA-D61E9380614C}"/>
          </ac:spMkLst>
        </pc:spChg>
        <pc:spChg chg="mod">
          <ac:chgData name="Herry Hariry Amin" userId="beca2941-ccba-4b1d-8357-2421a2cec39f" providerId="ADAL" clId="{C7CED045-9F79-4AE7-B1DC-2CEB24A1B966}" dt="2022-11-02T04:44:10.815" v="686" actId="20577"/>
          <ac:spMkLst>
            <pc:docMk/>
            <pc:sldMk cId="148725353" sldId="1810"/>
            <ac:spMk id="3" creationId="{F0A19ACB-D75C-40B5-AD35-BA696D928E9D}"/>
          </ac:spMkLst>
        </pc:spChg>
      </pc:sldChg>
      <pc:sldChg chg="new del">
        <pc:chgData name="Herry Hariry Amin" userId="beca2941-ccba-4b1d-8357-2421a2cec39f" providerId="ADAL" clId="{C7CED045-9F79-4AE7-B1DC-2CEB24A1B966}" dt="2022-11-02T03:37:11.142" v="39" actId="2696"/>
        <pc:sldMkLst>
          <pc:docMk/>
          <pc:sldMk cId="3005817944" sldId="1810"/>
        </pc:sldMkLst>
      </pc:sldChg>
      <pc:sldMasterChg chg="delSldLayout">
        <pc:chgData name="Herry Hariry Amin" userId="beca2941-ccba-4b1d-8357-2421a2cec39f" providerId="ADAL" clId="{C7CED045-9F79-4AE7-B1DC-2CEB24A1B966}" dt="2022-11-02T03:40:13.586" v="104" actId="47"/>
        <pc:sldMasterMkLst>
          <pc:docMk/>
          <pc:sldMasterMk cId="38600558" sldId="2147483648"/>
        </pc:sldMasterMkLst>
        <pc:sldLayoutChg chg="del">
          <pc:chgData name="Herry Hariry Amin" userId="beca2941-ccba-4b1d-8357-2421a2cec39f" providerId="ADAL" clId="{C7CED045-9F79-4AE7-B1DC-2CEB24A1B966}" dt="2022-11-02T03:40:13.586" v="104" actId="47"/>
          <pc:sldLayoutMkLst>
            <pc:docMk/>
            <pc:sldMasterMk cId="38600558" sldId="2147483648"/>
            <pc:sldLayoutMk cId="856182162" sldId="2147483675"/>
          </pc:sldLayoutMkLst>
        </pc:sldLayoutChg>
      </pc:sldMasterChg>
    </pc:docChg>
  </pc:docChgLst>
  <pc:docChgLst>
    <pc:chgData name="Herry Hariry Amin" userId="beca2941-ccba-4b1d-8357-2421a2cec39f" providerId="ADAL" clId="{5C761A42-971A-45F6-AEB6-3E5C7385A076}"/>
    <pc:docChg chg="custSel addSld modSld modNotesMaster modHandout">
      <pc:chgData name="Herry Hariry Amin" userId="beca2941-ccba-4b1d-8357-2421a2cec39f" providerId="ADAL" clId="{5C761A42-971A-45F6-AEB6-3E5C7385A076}" dt="2022-11-04T06:29:54.403" v="470" actId="20577"/>
      <pc:docMkLst>
        <pc:docMk/>
      </pc:docMkLst>
      <pc:sldChg chg="mod modShow">
        <pc:chgData name="Herry Hariry Amin" userId="beca2941-ccba-4b1d-8357-2421a2cec39f" providerId="ADAL" clId="{5C761A42-971A-45F6-AEB6-3E5C7385A076}" dt="2022-11-03T01:09:22.284" v="0" actId="729"/>
        <pc:sldMkLst>
          <pc:docMk/>
          <pc:sldMk cId="2348347912" sldId="1806"/>
        </pc:sldMkLst>
      </pc:sldChg>
      <pc:sldChg chg="addSp delSp modSp mod">
        <pc:chgData name="Herry Hariry Amin" userId="beca2941-ccba-4b1d-8357-2421a2cec39f" providerId="ADAL" clId="{5C761A42-971A-45F6-AEB6-3E5C7385A076}" dt="2022-11-03T08:42:36.951" v="436" actId="14100"/>
        <pc:sldMkLst>
          <pc:docMk/>
          <pc:sldMk cId="2912404379" sldId="1808"/>
        </pc:sldMkLst>
        <pc:graphicFrameChg chg="del">
          <ac:chgData name="Herry Hariry Amin" userId="beca2941-ccba-4b1d-8357-2421a2cec39f" providerId="ADAL" clId="{5C761A42-971A-45F6-AEB6-3E5C7385A076}" dt="2022-11-03T08:41:40.871" v="432" actId="478"/>
          <ac:graphicFrameMkLst>
            <pc:docMk/>
            <pc:sldMk cId="2912404379" sldId="1808"/>
            <ac:graphicFrameMk id="4" creationId="{A807E66D-9D70-AFEC-CC1F-48097E18DC87}"/>
          </ac:graphicFrameMkLst>
        </pc:graphicFrameChg>
        <pc:graphicFrameChg chg="add mod">
          <ac:chgData name="Herry Hariry Amin" userId="beca2941-ccba-4b1d-8357-2421a2cec39f" providerId="ADAL" clId="{5C761A42-971A-45F6-AEB6-3E5C7385A076}" dt="2022-11-03T08:42:36.951" v="436" actId="14100"/>
          <ac:graphicFrameMkLst>
            <pc:docMk/>
            <pc:sldMk cId="2912404379" sldId="1808"/>
            <ac:graphicFrameMk id="5" creationId="{E09A0397-7CF0-A194-722E-8D97BB10D948}"/>
          </ac:graphicFrameMkLst>
        </pc:graphicFrameChg>
      </pc:sldChg>
      <pc:sldChg chg="modSp mod">
        <pc:chgData name="Herry Hariry Amin" userId="beca2941-ccba-4b1d-8357-2421a2cec39f" providerId="ADAL" clId="{5C761A42-971A-45F6-AEB6-3E5C7385A076}" dt="2022-11-03T06:11:22.396" v="314" actId="27636"/>
        <pc:sldMkLst>
          <pc:docMk/>
          <pc:sldMk cId="488925546" sldId="1811"/>
        </pc:sldMkLst>
        <pc:spChg chg="mod">
          <ac:chgData name="Herry Hariry Amin" userId="beca2941-ccba-4b1d-8357-2421a2cec39f" providerId="ADAL" clId="{5C761A42-971A-45F6-AEB6-3E5C7385A076}" dt="2022-11-03T06:11:22.396" v="314" actId="27636"/>
          <ac:spMkLst>
            <pc:docMk/>
            <pc:sldMk cId="488925546" sldId="1811"/>
            <ac:spMk id="3" creationId="{F0A19ACB-D75C-40B5-AD35-BA696D928E9D}"/>
          </ac:spMkLst>
        </pc:spChg>
      </pc:sldChg>
      <pc:sldChg chg="addSp delSp modSp mod">
        <pc:chgData name="Herry Hariry Amin" userId="beca2941-ccba-4b1d-8357-2421a2cec39f" providerId="ADAL" clId="{5C761A42-971A-45F6-AEB6-3E5C7385A076}" dt="2022-11-04T06:28:05.862" v="468" actId="14100"/>
        <pc:sldMkLst>
          <pc:docMk/>
          <pc:sldMk cId="4054859142" sldId="1812"/>
        </pc:sldMkLst>
        <pc:spChg chg="add mod">
          <ac:chgData name="Herry Hariry Amin" userId="beca2941-ccba-4b1d-8357-2421a2cec39f" providerId="ADAL" clId="{5C761A42-971A-45F6-AEB6-3E5C7385A076}" dt="2022-11-03T06:42:54.213" v="431" actId="20577"/>
          <ac:spMkLst>
            <pc:docMk/>
            <pc:sldMk cId="4054859142" sldId="1812"/>
            <ac:spMk id="4" creationId="{287355A8-FD7C-5881-0630-6B60C3A87A61}"/>
          </ac:spMkLst>
        </pc:spChg>
        <pc:spChg chg="add mod">
          <ac:chgData name="Herry Hariry Amin" userId="beca2941-ccba-4b1d-8357-2421a2cec39f" providerId="ADAL" clId="{5C761A42-971A-45F6-AEB6-3E5C7385A076}" dt="2022-11-03T06:40:37.454" v="393" actId="20577"/>
          <ac:spMkLst>
            <pc:docMk/>
            <pc:sldMk cId="4054859142" sldId="1812"/>
            <ac:spMk id="5" creationId="{8B970048-A109-2B88-B29D-D4C52F8D4CB8}"/>
          </ac:spMkLst>
        </pc:spChg>
        <pc:spChg chg="add mod">
          <ac:chgData name="Herry Hariry Amin" userId="beca2941-ccba-4b1d-8357-2421a2cec39f" providerId="ADAL" clId="{5C761A42-971A-45F6-AEB6-3E5C7385A076}" dt="2022-11-03T06:40:54.318" v="408" actId="20577"/>
          <ac:spMkLst>
            <pc:docMk/>
            <pc:sldMk cId="4054859142" sldId="1812"/>
            <ac:spMk id="7" creationId="{69F975A9-9CCE-A8FE-1FFF-CC127A3E4D98}"/>
          </ac:spMkLst>
        </pc:spChg>
        <pc:spChg chg="add del mod">
          <ac:chgData name="Herry Hariry Amin" userId="beca2941-ccba-4b1d-8357-2421a2cec39f" providerId="ADAL" clId="{5C761A42-971A-45F6-AEB6-3E5C7385A076}" dt="2022-11-03T06:42:44.614" v="417" actId="478"/>
          <ac:spMkLst>
            <pc:docMk/>
            <pc:sldMk cId="4054859142" sldId="1812"/>
            <ac:spMk id="9" creationId="{13FEA55D-8461-8D39-E94A-7C550AAF35E2}"/>
          </ac:spMkLst>
        </pc:spChg>
        <pc:spChg chg="add del">
          <ac:chgData name="Herry Hariry Amin" userId="beca2941-ccba-4b1d-8357-2421a2cec39f" providerId="ADAL" clId="{5C761A42-971A-45F6-AEB6-3E5C7385A076}" dt="2022-11-04T06:22:24.331" v="438" actId="478"/>
          <ac:spMkLst>
            <pc:docMk/>
            <pc:sldMk cId="4054859142" sldId="1812"/>
            <ac:spMk id="9" creationId="{2E563CBC-497B-FA1A-F9BD-DC793E0E66DC}"/>
          </ac:spMkLst>
        </pc:spChg>
        <pc:cxnChg chg="add mod">
          <ac:chgData name="Herry Hariry Amin" userId="beca2941-ccba-4b1d-8357-2421a2cec39f" providerId="ADAL" clId="{5C761A42-971A-45F6-AEB6-3E5C7385A076}" dt="2022-11-04T06:23:25.879" v="445" actId="14100"/>
          <ac:cxnSpMkLst>
            <pc:docMk/>
            <pc:sldMk cId="4054859142" sldId="1812"/>
            <ac:cxnSpMk id="14" creationId="{5EF178E5-BC31-1710-D1B4-9DD054314E2A}"/>
          </ac:cxnSpMkLst>
        </pc:cxnChg>
        <pc:cxnChg chg="add del mod">
          <ac:chgData name="Herry Hariry Amin" userId="beca2941-ccba-4b1d-8357-2421a2cec39f" providerId="ADAL" clId="{5C761A42-971A-45F6-AEB6-3E5C7385A076}" dt="2022-11-04T06:22:42.174" v="441" actId="478"/>
          <ac:cxnSpMkLst>
            <pc:docMk/>
            <pc:sldMk cId="4054859142" sldId="1812"/>
            <ac:cxnSpMk id="15" creationId="{8E3BD557-456E-5E00-1C19-AEBC6675EAC1}"/>
          </ac:cxnSpMkLst>
        </pc:cxnChg>
        <pc:cxnChg chg="add mod">
          <ac:chgData name="Herry Hariry Amin" userId="beca2941-ccba-4b1d-8357-2421a2cec39f" providerId="ADAL" clId="{5C761A42-971A-45F6-AEB6-3E5C7385A076}" dt="2022-11-04T06:24:14.294" v="451" actId="14100"/>
          <ac:cxnSpMkLst>
            <pc:docMk/>
            <pc:sldMk cId="4054859142" sldId="1812"/>
            <ac:cxnSpMk id="21" creationId="{DA43F83C-2234-C6F6-3C33-8712433DE9BC}"/>
          </ac:cxnSpMkLst>
        </pc:cxnChg>
        <pc:cxnChg chg="add mod">
          <ac:chgData name="Herry Hariry Amin" userId="beca2941-ccba-4b1d-8357-2421a2cec39f" providerId="ADAL" clId="{5C761A42-971A-45F6-AEB6-3E5C7385A076}" dt="2022-11-04T06:25:10.776" v="455" actId="208"/>
          <ac:cxnSpMkLst>
            <pc:docMk/>
            <pc:sldMk cId="4054859142" sldId="1812"/>
            <ac:cxnSpMk id="38" creationId="{C6B68994-15C3-310B-3D74-A3E4954D7085}"/>
          </ac:cxnSpMkLst>
        </pc:cxnChg>
        <pc:cxnChg chg="add mod">
          <ac:chgData name="Herry Hariry Amin" userId="beca2941-ccba-4b1d-8357-2421a2cec39f" providerId="ADAL" clId="{5C761A42-971A-45F6-AEB6-3E5C7385A076}" dt="2022-11-04T06:25:58.830" v="460" actId="14100"/>
          <ac:cxnSpMkLst>
            <pc:docMk/>
            <pc:sldMk cId="4054859142" sldId="1812"/>
            <ac:cxnSpMk id="41" creationId="{11A5FD35-7628-5585-5CDD-DF1D8BAD8AA3}"/>
          </ac:cxnSpMkLst>
        </pc:cxnChg>
        <pc:cxnChg chg="add mod">
          <ac:chgData name="Herry Hariry Amin" userId="beca2941-ccba-4b1d-8357-2421a2cec39f" providerId="ADAL" clId="{5C761A42-971A-45F6-AEB6-3E5C7385A076}" dt="2022-11-04T06:27:41.824" v="465" actId="14100"/>
          <ac:cxnSpMkLst>
            <pc:docMk/>
            <pc:sldMk cId="4054859142" sldId="1812"/>
            <ac:cxnSpMk id="46" creationId="{310A0EAF-8BAE-B264-3F3B-F4F277C2AD18}"/>
          </ac:cxnSpMkLst>
        </pc:cxnChg>
        <pc:cxnChg chg="add mod">
          <ac:chgData name="Herry Hariry Amin" userId="beca2941-ccba-4b1d-8357-2421a2cec39f" providerId="ADAL" clId="{5C761A42-971A-45F6-AEB6-3E5C7385A076}" dt="2022-11-04T06:28:05.862" v="468" actId="14100"/>
          <ac:cxnSpMkLst>
            <pc:docMk/>
            <pc:sldMk cId="4054859142" sldId="1812"/>
            <ac:cxnSpMk id="50" creationId="{1F5E80CA-C8E4-FF1E-37B8-CDB7ABD0C68A}"/>
          </ac:cxnSpMkLst>
        </pc:cxnChg>
      </pc:sldChg>
      <pc:sldChg chg="modSp add mod">
        <pc:chgData name="Herry Hariry Amin" userId="beca2941-ccba-4b1d-8357-2421a2cec39f" providerId="ADAL" clId="{5C761A42-971A-45F6-AEB6-3E5C7385A076}" dt="2022-11-04T06:29:54.403" v="470" actId="20577"/>
        <pc:sldMkLst>
          <pc:docMk/>
          <pc:sldMk cId="124174530" sldId="1813"/>
        </pc:sldMkLst>
        <pc:spChg chg="mod">
          <ac:chgData name="Herry Hariry Amin" userId="beca2941-ccba-4b1d-8357-2421a2cec39f" providerId="ADAL" clId="{5C761A42-971A-45F6-AEB6-3E5C7385A076}" dt="2022-11-03T01:23:25.977" v="196" actId="122"/>
          <ac:spMkLst>
            <pc:docMk/>
            <pc:sldMk cId="124174530" sldId="1813"/>
            <ac:spMk id="2" creationId="{CA69E05C-487F-445B-9FBA-D61E9380614C}"/>
          </ac:spMkLst>
        </pc:spChg>
        <pc:spChg chg="mod">
          <ac:chgData name="Herry Hariry Amin" userId="beca2941-ccba-4b1d-8357-2421a2cec39f" providerId="ADAL" clId="{5C761A42-971A-45F6-AEB6-3E5C7385A076}" dt="2022-11-04T06:29:54.403" v="470" actId="20577"/>
          <ac:spMkLst>
            <pc:docMk/>
            <pc:sldMk cId="124174530" sldId="1813"/>
            <ac:spMk id="3" creationId="{F0A19ACB-D75C-40B5-AD35-BA696D928E9D}"/>
          </ac:spMkLst>
        </pc:spChg>
      </pc:sldChg>
    </pc:docChg>
  </pc:docChgLst>
  <pc:docChgLst>
    <pc:chgData name="Herry Hariry Amin" userId="beca2941-ccba-4b1d-8357-2421a2cec39f" providerId="ADAL" clId="{4A4223B2-B19B-624D-B39C-5FE49162963A}"/>
    <pc:docChg chg="undo custSel modSld">
      <pc:chgData name="Herry Hariry Amin" userId="beca2941-ccba-4b1d-8357-2421a2cec39f" providerId="ADAL" clId="{4A4223B2-B19B-624D-B39C-5FE49162963A}" dt="2022-08-25T15:25:26.374" v="162" actId="20577"/>
      <pc:docMkLst>
        <pc:docMk/>
      </pc:docMkLst>
      <pc:sldChg chg="modNotesTx">
        <pc:chgData name="Herry Hariry Amin" userId="beca2941-ccba-4b1d-8357-2421a2cec39f" providerId="ADAL" clId="{4A4223B2-B19B-624D-B39C-5FE49162963A}" dt="2022-08-25T15:02:32.951" v="8" actId="20577"/>
        <pc:sldMkLst>
          <pc:docMk/>
          <pc:sldMk cId="2637387463" sldId="1794"/>
        </pc:sldMkLst>
      </pc:sldChg>
      <pc:sldChg chg="addSp delSp modSp addAnim delAnim">
        <pc:chgData name="Herry Hariry Amin" userId="beca2941-ccba-4b1d-8357-2421a2cec39f" providerId="ADAL" clId="{4A4223B2-B19B-624D-B39C-5FE49162963A}" dt="2022-08-25T15:25:26.374" v="162" actId="20577"/>
        <pc:sldMkLst>
          <pc:docMk/>
          <pc:sldMk cId="1547897245" sldId="1800"/>
        </pc:sldMkLst>
        <pc:spChg chg="add mod">
          <ac:chgData name="Herry Hariry Amin" userId="beca2941-ccba-4b1d-8357-2421a2cec39f" providerId="ADAL" clId="{4A4223B2-B19B-624D-B39C-5FE49162963A}" dt="2022-08-25T15:25:26.374" v="162" actId="20577"/>
          <ac:spMkLst>
            <pc:docMk/>
            <pc:sldMk cId="1547897245" sldId="1800"/>
            <ac:spMk id="4" creationId="{26674792-B5B2-24A9-C6BD-468DCFC2FDA1}"/>
          </ac:spMkLst>
        </pc:spChg>
        <pc:spChg chg="add del mod">
          <ac:chgData name="Herry Hariry Amin" userId="beca2941-ccba-4b1d-8357-2421a2cec39f" providerId="ADAL" clId="{4A4223B2-B19B-624D-B39C-5FE49162963A}" dt="2022-08-25T15:11:31.050" v="103" actId="22"/>
          <ac:spMkLst>
            <pc:docMk/>
            <pc:sldMk cId="1547897245" sldId="1800"/>
            <ac:spMk id="8" creationId="{25014EB5-39EC-E957-8C96-EA8AD255D0F4}"/>
          </ac:spMkLst>
        </pc:spChg>
        <pc:spChg chg="add del mod">
          <ac:chgData name="Herry Hariry Amin" userId="beca2941-ccba-4b1d-8357-2421a2cec39f" providerId="ADAL" clId="{4A4223B2-B19B-624D-B39C-5FE49162963A}" dt="2022-08-25T15:19:17.757" v="138" actId="478"/>
          <ac:spMkLst>
            <pc:docMk/>
            <pc:sldMk cId="1547897245" sldId="1800"/>
            <ac:spMk id="10" creationId="{A7581DC1-3B92-561D-CDD2-EA9BC7317AF0}"/>
          </ac:spMkLst>
        </pc:spChg>
        <pc:spChg chg="mod">
          <ac:chgData name="Herry Hariry Amin" userId="beca2941-ccba-4b1d-8357-2421a2cec39f" providerId="ADAL" clId="{4A4223B2-B19B-624D-B39C-5FE49162963A}" dt="2022-08-25T15:04:12.665" v="49" actId="20577"/>
          <ac:spMkLst>
            <pc:docMk/>
            <pc:sldMk cId="1547897245" sldId="1800"/>
            <ac:spMk id="14" creationId="{C6BB19A2-ECA3-4632-8581-377914B7087B}"/>
          </ac:spMkLst>
        </pc:spChg>
        <pc:picChg chg="del mod">
          <ac:chgData name="Herry Hariry Amin" userId="beca2941-ccba-4b1d-8357-2421a2cec39f" providerId="ADAL" clId="{4A4223B2-B19B-624D-B39C-5FE49162963A}" dt="2022-08-25T15:05:43.807" v="53" actId="478"/>
          <ac:picMkLst>
            <pc:docMk/>
            <pc:sldMk cId="1547897245" sldId="1800"/>
            <ac:picMk id="2" creationId="{B201DB3D-D63D-4D1B-A3D7-1BBD208FDE2E}"/>
          </ac:picMkLst>
        </pc:picChg>
      </pc:sldChg>
    </pc:docChg>
  </pc:docChgLst>
  <pc:docChgLst>
    <pc:chgData name="Herry Hariry Amin" userId="beca2941-ccba-4b1d-8357-2421a2cec39f" providerId="ADAL" clId="{1122F970-008C-9445-8DE6-91049B1C4C74}"/>
    <pc:docChg chg="undo custSel modSld">
      <pc:chgData name="Herry Hariry Amin" userId="beca2941-ccba-4b1d-8357-2421a2cec39f" providerId="ADAL" clId="{1122F970-008C-9445-8DE6-91049B1C4C74}" dt="2022-08-25T14:40:04.541" v="52" actId="20577"/>
      <pc:docMkLst>
        <pc:docMk/>
      </pc:docMkLst>
      <pc:sldChg chg="modSp addAnim delAnim">
        <pc:chgData name="Herry Hariry Amin" userId="beca2941-ccba-4b1d-8357-2421a2cec39f" providerId="ADAL" clId="{1122F970-008C-9445-8DE6-91049B1C4C74}" dt="2022-08-25T14:38:48.298" v="9" actId="20577"/>
        <pc:sldMkLst>
          <pc:docMk/>
          <pc:sldMk cId="2387637764" sldId="1104"/>
        </pc:sldMkLst>
        <pc:spChg chg="mod">
          <ac:chgData name="Herry Hariry Amin" userId="beca2941-ccba-4b1d-8357-2421a2cec39f" providerId="ADAL" clId="{1122F970-008C-9445-8DE6-91049B1C4C74}" dt="2022-08-25T14:38:48.298" v="9" actId="20577"/>
          <ac:spMkLst>
            <pc:docMk/>
            <pc:sldMk cId="2387637764" sldId="1104"/>
            <ac:spMk id="6147" creationId="{AC361BD1-D44A-494D-9644-D24D9E9DF02B}"/>
          </ac:spMkLst>
        </pc:spChg>
      </pc:sldChg>
      <pc:sldChg chg="modSp">
        <pc:chgData name="Herry Hariry Amin" userId="beca2941-ccba-4b1d-8357-2421a2cec39f" providerId="ADAL" clId="{1122F970-008C-9445-8DE6-91049B1C4C74}" dt="2022-08-25T14:40:04.541" v="52" actId="20577"/>
        <pc:sldMkLst>
          <pc:docMk/>
          <pc:sldMk cId="2348347912" sldId="1806"/>
        </pc:sldMkLst>
        <pc:spChg chg="mod">
          <ac:chgData name="Herry Hariry Amin" userId="beca2941-ccba-4b1d-8357-2421a2cec39f" providerId="ADAL" clId="{1122F970-008C-9445-8DE6-91049B1C4C74}" dt="2022-08-25T14:40:04.541" v="52" actId="20577"/>
          <ac:spMkLst>
            <pc:docMk/>
            <pc:sldMk cId="2348347912" sldId="1806"/>
            <ac:spMk id="3" creationId="{F0A19ACB-D75C-40B5-AD35-BA696D928E9D}"/>
          </ac:spMkLst>
        </pc:spChg>
      </pc:sldChg>
    </pc:docChg>
  </pc:docChgLst>
  <pc:docChgLst>
    <pc:chgData name="Herry Hariry Amin" userId="beca2941-ccba-4b1d-8357-2421a2cec39f" providerId="ADAL" clId="{2A181D32-C722-4301-9255-BAA022A19199}"/>
    <pc:docChg chg="modSld">
      <pc:chgData name="Herry Hariry Amin" userId="beca2941-ccba-4b1d-8357-2421a2cec39f" providerId="ADAL" clId="{2A181D32-C722-4301-9255-BAA022A19199}" dt="2022-08-26T08:19:51.559" v="1" actId="20577"/>
      <pc:docMkLst>
        <pc:docMk/>
      </pc:docMkLst>
      <pc:sldChg chg="modSp mod">
        <pc:chgData name="Herry Hariry Amin" userId="beca2941-ccba-4b1d-8357-2421a2cec39f" providerId="ADAL" clId="{2A181D32-C722-4301-9255-BAA022A19199}" dt="2022-08-26T08:19:51.559" v="1" actId="20577"/>
        <pc:sldMkLst>
          <pc:docMk/>
          <pc:sldMk cId="2348347912" sldId="1806"/>
        </pc:sldMkLst>
        <pc:spChg chg="mod">
          <ac:chgData name="Herry Hariry Amin" userId="beca2941-ccba-4b1d-8357-2421a2cec39f" providerId="ADAL" clId="{2A181D32-C722-4301-9255-BAA022A19199}" dt="2022-08-26T08:19:51.559" v="1" actId="20577"/>
          <ac:spMkLst>
            <pc:docMk/>
            <pc:sldMk cId="2348347912" sldId="1806"/>
            <ac:spMk id="3" creationId="{F0A19ACB-D75C-40B5-AD35-BA696D928E9D}"/>
          </ac:spMkLst>
        </pc:spChg>
      </pc:sldChg>
    </pc:docChg>
  </pc:docChgLst>
  <pc:docChgLst>
    <pc:chgData name="Herry Hariry Amin" userId="S::herry_hariry@bcasyariah.co.id::beca2941-ccba-4b1d-8357-2421a2cec39f" providerId="AD" clId="Web-{64162D31-230B-4142-A943-7BB6907E97E2}"/>
    <pc:docChg chg="modSld">
      <pc:chgData name="Herry Hariry Amin" userId="S::herry_hariry@bcasyariah.co.id::beca2941-ccba-4b1d-8357-2421a2cec39f" providerId="AD" clId="Web-{64162D31-230B-4142-A943-7BB6907E97E2}" dt="2022-08-26T02:15:36.657" v="9" actId="20577"/>
      <pc:docMkLst>
        <pc:docMk/>
      </pc:docMkLst>
      <pc:sldChg chg="modSp">
        <pc:chgData name="Herry Hariry Amin" userId="S::herry_hariry@bcasyariah.co.id::beca2941-ccba-4b1d-8357-2421a2cec39f" providerId="AD" clId="Web-{64162D31-230B-4142-A943-7BB6907E97E2}" dt="2022-08-26T02:15:36.657" v="9" actId="20577"/>
        <pc:sldMkLst>
          <pc:docMk/>
          <pc:sldMk cId="1547897245" sldId="1800"/>
        </pc:sldMkLst>
        <pc:spChg chg="mod">
          <ac:chgData name="Herry Hariry Amin" userId="S::herry_hariry@bcasyariah.co.id::beca2941-ccba-4b1d-8357-2421a2cec39f" providerId="AD" clId="Web-{64162D31-230B-4142-A943-7BB6907E97E2}" dt="2022-08-26T02:15:36.657" v="9" actId="20577"/>
          <ac:spMkLst>
            <pc:docMk/>
            <pc:sldMk cId="1547897245" sldId="1800"/>
            <ac:spMk id="4" creationId="{26674792-B5B2-24A9-C6BD-468DCFC2FD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39B64C0-D5FD-4259-A2B5-C7517F3134AE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D83E358-74AC-44E5-9306-FE460D00A352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2868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AB484B-11BA-4584-B358-50128CD4E56E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150D7F7-D6FC-4774-9768-DCA9431DEB5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229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ianisa.com/cara-menggunakan-laptop/" TargetMode="External"/><Relationship Id="rId3" Type="http://schemas.openxmlformats.org/officeDocument/2006/relationships/hyperlink" Target="https://dianisa.com/cara-mengubah-file-ppt-ke-pdf/" TargetMode="External"/><Relationship Id="rId7" Type="http://schemas.openxmlformats.org/officeDocument/2006/relationships/hyperlink" Target="https://dianisa.com/cara-mengubah-ppt-ke-video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anisa.com/cara-mengubah-ppt-ke-jpg/" TargetMode="External"/><Relationship Id="rId5" Type="http://schemas.openxmlformats.org/officeDocument/2006/relationships/hyperlink" Target="https://dianisa.com/cara-merubah-file-excel-ke-pdf/" TargetMode="External"/><Relationship Id="rId4" Type="http://schemas.openxmlformats.org/officeDocument/2006/relationships/hyperlink" Target="https://dianisa.com/cara-mengubah-file-pdf-ke-word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812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7968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 </a:t>
            </a:r>
            <a:r>
              <a:rPr lang="en-US" dirty="0" err="1"/>
              <a:t>adalah</a:t>
            </a:r>
            <a:r>
              <a:rPr lang="en-US" dirty="0"/>
              <a:t> Sub Team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836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9138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4124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9851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878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3398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OneDrive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mengunggah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men-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sinkronkan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(cloud).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web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Dropbox dan Google Drive.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MS Teams HP, OneDrive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 (…) &gt; Files &gt; OneDrive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6667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OneDrive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mengunggah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men-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sinkronkan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(cloud).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web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Dropbox dan Google Drive.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MS Teams HP, OneDrive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 (…) &gt; Files &gt; OneDrive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9673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</a:t>
            </a:r>
          </a:p>
          <a:p>
            <a:pPr marL="0" lvl="0" indent="0" algn="just">
              <a:buFont typeface="+mj-lt"/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pernah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MacOS, iOS, Android,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Windows.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diinginkan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buFont typeface="+mj-lt"/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OneDrive. </a:t>
            </a: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Salah satu di antaranya adalah akses file offline, artinya Bapak/Ibu dapat melakukan pengecekan terhadap file Bapak/Ibu tanpa menggunakan jaringan internet.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2"/>
            </a:pP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Membantu pekerjaan secara kelompok (kolaborasi secara real-time). Sebelumnya, cara pertukaran file adalah menggunakan email (WA). Update menunggu reply email (WA).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diterima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barulah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owner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penggabungan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Link share : https://bcasyariahcoid-my.sharepoint.com/:w:/g/personal/herry_hariry_bcasyariah_co_id/EYkYA3huZ21AvUvuy4TmBZ0Bi8-05rp9clxB_cCOEOw7tQ?e=DusFva 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 memanfaatkan fitur kolaborasi yang disediakan Microsoft OneDrive ini.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bersamaan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bermanfaat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bertatap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 algn="just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buFont typeface="+mj-lt"/>
              <a:buAutoNum type="arabicPeriod" startAt="3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siapapun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OneDrive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kemudahan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video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samping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membagikan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file,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memutuskan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mengizinkan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mengeditnya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juga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mematikan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buFont typeface="+mj-lt"/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4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mana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OneDrive,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mana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 dengan catatan, Bapak/Ibu memerlukan koneksi internet untuk mengaksesnya.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 startAt="5"/>
            </a:pP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 berbagai perangkat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OneDrive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dibekali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Operating System (OS)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Android, MacOS, iOS, Windows, Windows Phone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OneDrive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jauh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buFont typeface="+mj-lt"/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342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091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kolaborasi</a:t>
            </a:r>
            <a:r>
              <a:rPr lang="en-US" dirty="0"/>
              <a:t> : https://bcasyariahcoid-my.sharepoint.com/:w:/g/personal/herry_hariry_bcasyariah_co_id/EWcnWF7zzlBMg0p88zrP67QB-Ca2t1QFLU1CSYwDtsJhmg?e=T4mHDf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709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OneDrive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mengunggah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men-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sinkronkan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(cloud).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browser web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halnya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Dropbox dan Google Drive.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MS Teams HP, OneDrive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 (…) &gt; Files &gt; OneDrive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739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5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ts val="3000"/>
              </a:lnSpc>
            </a:pPr>
            <a:r>
              <a:rPr lang="en-ID" sz="1200" b="1" dirty="0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1. </a:t>
            </a:r>
            <a:r>
              <a:rPr lang="en-ID" sz="1200" b="1" dirty="0" err="1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Mengatur</a:t>
            </a:r>
            <a:r>
              <a:rPr lang="en-ID" sz="1200" b="1" dirty="0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file </a:t>
            </a:r>
            <a:r>
              <a:rPr lang="en-ID" sz="1200" b="1" dirty="0" err="1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dengan</a:t>
            </a:r>
            <a:r>
              <a:rPr lang="en-ID" sz="1200" b="1" dirty="0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rapi</a:t>
            </a:r>
            <a:endParaRPr lang="en-ID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Salah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satu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manfaat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didapat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adalah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Bapak/Ibu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dapat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mengatur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file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rapi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Bapak/Ibu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dapat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memasukkan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beberapa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file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ekstensi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en-ID" sz="1200" u="none" strike="noStrike" dirty="0" err="1">
                <a:solidFill>
                  <a:srgbClr val="0F6AB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powerpoint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 </a:t>
            </a:r>
            <a:r>
              <a:rPr lang="en-ID" sz="1200" u="none" strike="noStrike" dirty="0">
                <a:solidFill>
                  <a:srgbClr val="0F6AB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word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 </a:t>
            </a:r>
            <a:r>
              <a:rPr lang="en-ID" sz="1200" u="none" strike="noStrike" dirty="0">
                <a:solidFill>
                  <a:srgbClr val="0F6AB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/>
              </a:rPr>
              <a:t>excel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audio, </a:t>
            </a:r>
            <a:r>
              <a:rPr lang="en-ID" sz="1200" u="none" strike="noStrike" dirty="0" err="1">
                <a:solidFill>
                  <a:srgbClr val="0F6AB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gambar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 </a:t>
            </a:r>
            <a:r>
              <a:rPr lang="en-ID" sz="1200" u="none" strike="noStrike" dirty="0">
                <a:solidFill>
                  <a:srgbClr val="0F6AB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video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link website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serta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lainnya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ke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dalam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sebuah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Notebook digital.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begitu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Bapak/Ibu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memiliki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semua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catatan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lengkap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penting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dalam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Notebook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tersebut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tujuan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supaya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file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tersebut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tidak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tercampur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yang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lainnya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lnSpc>
                <a:spcPts val="3000"/>
              </a:lnSpc>
            </a:pPr>
            <a:r>
              <a:rPr lang="fi-FI" sz="1200" b="1" dirty="0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2. Dapat berkolaborasi</a:t>
            </a:r>
            <a:endParaRPr lang="en-ID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spcBef>
                <a:spcPts val="750"/>
              </a:spcBef>
              <a:spcAft>
                <a:spcPts val="1125"/>
              </a:spcAft>
            </a:pPr>
            <a:r>
              <a:rPr lang="fi-FI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Manfaat lainnya adalah Bapak/Ibu dapat melakukan kolaborasi dengan teman kerja atau pun sekolah. Dalam artian fitur yang terdapat dalam OneNote ini, memungkinkan Bapak/Ibu untuk saling share suatu kerjaan atau tugas proyek kepada teman-teman. Tentunya dengan menggunakan sistem cloud secara online. Dengan begitu Bapak/Ibu dapat bekerja sama dengan teman Bapak/Ibu tanpa perlu bertatap muka.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lnSpc>
                <a:spcPts val="3000"/>
              </a:lnSpc>
            </a:pPr>
            <a:r>
              <a:rPr lang="fi-FI" sz="1200" b="1" dirty="0">
                <a:solidFill>
                  <a:srgbClr val="14141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3. Mendukung di beberapa device</a:t>
            </a:r>
            <a:endParaRPr lang="en-ID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i-FI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Dan yang paling menariknya dari aplikasi OneNote ini adalah sangat fleksibel. Artinya Bapak/Ibu tidak harus menggunakan PC / </a:t>
            </a:r>
            <a:r>
              <a:rPr lang="fi-FI" sz="1200" u="none" strike="noStrike" dirty="0">
                <a:solidFill>
                  <a:srgbClr val="0F6AB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/>
              </a:rPr>
              <a:t>Laptop</a:t>
            </a:r>
            <a:r>
              <a:rPr lang="fi-FI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untuk membuka aplikasi. 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Microsoft OneNote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sendiri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digunakan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beberapa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platform,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seperti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Android, iOS,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ataupun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Windows Phone.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begitu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Bapak/Ibu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membukanya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 mana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saja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Dan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tentunya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lebih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bagus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jika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OneNote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ini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disinkronkan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dengan</a:t>
            </a:r>
            <a:r>
              <a:rPr lang="en-ID" sz="12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internet.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8760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4351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4917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1829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977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232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09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Teams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(chat, group, meeting, calls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Teams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percakapan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meeting,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sejenisnya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tunggal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diskusi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menemukan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buFont typeface="+mj-lt"/>
              <a:buAutoNum type="arabicPeriod" startAt="2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</a:t>
            </a:r>
          </a:p>
          <a:p>
            <a:pPr marL="0" lvl="0" indent="0" algn="just">
              <a:buFont typeface="+mj-lt"/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Tersedianya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Teams,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mengubah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bersama-sama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buFont typeface="+mj-lt"/>
              <a:buAutoNum type="arabicPeriod" startAt="3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kapabilitas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penjadwalan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buFont typeface="+mj-lt"/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samping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Microsoft Teams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dijadwalkan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daftar orang lain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hadir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keseluruhan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buFont typeface="+mj-lt"/>
              <a:buAutoNum type="arabicPeriod" startAt="4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Terintegrasi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Words, Excel, PowerPoint, OneDrive, OneNote dan Approvals)</a:t>
            </a:r>
          </a:p>
          <a:p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Teams juga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diintegrasikan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Word, Excel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PowerPoint.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manfaatkan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mempercepat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ataupun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078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254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293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055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D7F7-D6FC-4774-9768-DCA9431DEB5C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15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02" y="84955"/>
            <a:ext cx="10581598" cy="661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023" y="1855930"/>
            <a:ext cx="7275573" cy="1769443"/>
          </a:xfrm>
        </p:spPr>
        <p:txBody>
          <a:bodyPr anchor="t">
            <a:normAutofit/>
          </a:bodyPr>
          <a:lstStyle>
            <a:lvl1pPr algn="l">
              <a:defRPr sz="4800" b="1">
                <a:solidFill>
                  <a:srgbClr val="0067B5"/>
                </a:solidFill>
                <a:latin typeface="Myriad Pro" panose="020B0503030403020204" pitchFamily="34" charset="0"/>
                <a:cs typeface="Myriad Arabic" panose="01010101010101010101" pitchFamily="50" charset="-78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024" y="3717449"/>
            <a:ext cx="6335415" cy="55833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67B5"/>
                </a:solidFill>
                <a:latin typeface="Myriad Pro" panose="020B0503030403020204" pitchFamily="34" charset="0"/>
                <a:cs typeface="Myriad Arabic" panose="01010101010101010101" pitchFamily="50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458634" y="233694"/>
            <a:ext cx="1462395" cy="804930"/>
            <a:chOff x="540843" y="5607509"/>
            <a:chExt cx="1462395" cy="804930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6"/>
            <a:stretch/>
          </p:blipFill>
          <p:spPr>
            <a:xfrm>
              <a:off x="651473" y="5607509"/>
              <a:ext cx="1351765" cy="80493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540843" y="5633643"/>
              <a:ext cx="45719" cy="778612"/>
            </a:xfrm>
            <a:prstGeom prst="rect">
              <a:avLst/>
            </a:prstGeom>
            <a:solidFill>
              <a:srgbClr val="006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6697013"/>
            <a:ext cx="12192000" cy="165955"/>
          </a:xfrm>
          <a:prstGeom prst="rect">
            <a:avLst/>
          </a:prstGeom>
          <a:gradFill>
            <a:gsLst>
              <a:gs pos="100000">
                <a:srgbClr val="01EDFF"/>
              </a:gs>
              <a:gs pos="34000">
                <a:srgbClr val="3D9CE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13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67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14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994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558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3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1273" y="1508730"/>
            <a:ext cx="9144000" cy="2387600"/>
          </a:xfrm>
        </p:spPr>
        <p:txBody>
          <a:bodyPr anchor="b"/>
          <a:lstStyle>
            <a:lvl1pPr algn="ctr">
              <a:defRPr sz="6000" b="1">
                <a:latin typeface="Myriad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273" y="398840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9" y="419123"/>
            <a:ext cx="2206822" cy="37633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28679"/>
            <a:ext cx="12192000" cy="134289"/>
          </a:xfrm>
          <a:prstGeom prst="rect">
            <a:avLst/>
          </a:prstGeom>
          <a:gradFill>
            <a:gsLst>
              <a:gs pos="100000">
                <a:srgbClr val="01EDFF"/>
              </a:gs>
              <a:gs pos="34000">
                <a:srgbClr val="3D9CE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6"/>
          <a:stretch/>
        </p:blipFill>
        <p:spPr>
          <a:xfrm>
            <a:off x="10419526" y="392989"/>
            <a:ext cx="1351765" cy="80493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308896" y="419123"/>
            <a:ext cx="45719" cy="778612"/>
          </a:xfrm>
          <a:prstGeom prst="rect">
            <a:avLst/>
          </a:prstGeom>
          <a:solidFill>
            <a:srgbClr val="006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0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741" y="1277450"/>
            <a:ext cx="7915141" cy="715647"/>
          </a:xfrm>
        </p:spPr>
        <p:txBody>
          <a:bodyPr/>
          <a:lstStyle>
            <a:lvl1pPr algn="r">
              <a:defRPr b="1">
                <a:latin typeface="Myriad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146" y="2163651"/>
            <a:ext cx="11022736" cy="4430332"/>
          </a:xfrm>
        </p:spPr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  <a:lvl2pPr>
              <a:defRPr>
                <a:latin typeface="Myriad Pro" panose="020B0503030403020204" pitchFamily="34" charset="0"/>
              </a:defRPr>
            </a:lvl2pPr>
            <a:lvl3pPr>
              <a:defRPr>
                <a:latin typeface="Myriad Pro" panose="020B0503030403020204" pitchFamily="34" charset="0"/>
              </a:defRPr>
            </a:lvl3pPr>
            <a:lvl4pPr>
              <a:defRPr>
                <a:latin typeface="Myriad Pro" panose="020B0503030403020204" pitchFamily="34" charset="0"/>
              </a:defRPr>
            </a:lvl4pPr>
            <a:lvl5pPr>
              <a:defRPr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6"/>
          <a:stretch/>
        </p:blipFill>
        <p:spPr>
          <a:xfrm>
            <a:off x="10435117" y="337824"/>
            <a:ext cx="1351765" cy="80493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321775" y="380486"/>
            <a:ext cx="45719" cy="778612"/>
          </a:xfrm>
          <a:prstGeom prst="rect">
            <a:avLst/>
          </a:prstGeom>
          <a:solidFill>
            <a:srgbClr val="006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 userDrawn="1"/>
        </p:nvSpPr>
        <p:spPr>
          <a:xfrm>
            <a:off x="0" y="6728679"/>
            <a:ext cx="12192000" cy="134289"/>
          </a:xfrm>
          <a:prstGeom prst="rect">
            <a:avLst/>
          </a:prstGeom>
          <a:gradFill>
            <a:gsLst>
              <a:gs pos="100000">
                <a:srgbClr val="01EDFF"/>
              </a:gs>
              <a:gs pos="34000">
                <a:srgbClr val="3D9CE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40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86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28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92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557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46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75786" y="365125"/>
            <a:ext cx="70780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A05A-5A05-4CC9-BA27-8D865A3929F0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4595-7691-4FDD-83A4-384097B96171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9" y="419123"/>
            <a:ext cx="2206822" cy="3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F031-D5F3-4582-87FB-1798372E29FC}" type="datetimeFigureOut">
              <a:rPr lang="id-ID" smtClean="0"/>
              <a:pPr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A07D0-C3E4-4CF0-8F64-A77843D8F23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746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ffice.com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3.png"/><Relationship Id="rId1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1557" y="3839591"/>
            <a:ext cx="706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0067B5"/>
                </a:solidFill>
                <a:latin typeface="Myriad Pro" panose="020B0503030403020204" pitchFamily="34" charset="0"/>
              </a:rPr>
              <a:t>12 Jan 2023</a:t>
            </a:r>
            <a:endParaRPr lang="en-US" sz="3200" dirty="0">
              <a:solidFill>
                <a:srgbClr val="0067B5"/>
              </a:solidFill>
              <a:latin typeface="Myriad Pro" panose="020B0503030403020204" pitchFamily="34" charset="0"/>
            </a:endParaRPr>
          </a:p>
          <a:p>
            <a:r>
              <a:rPr lang="en-US" sz="2400" dirty="0">
                <a:solidFill>
                  <a:srgbClr val="0067B5"/>
                </a:solidFill>
                <a:latin typeface="Myriad Pro" panose="020B0503030403020204" pitchFamily="34" charset="0"/>
              </a:rPr>
              <a:t>h2a</a:t>
            </a:r>
            <a:endParaRPr lang="en-US" sz="3200" dirty="0">
              <a:solidFill>
                <a:srgbClr val="0067B5"/>
              </a:solidFill>
              <a:latin typeface="Myriad Pro" panose="020B05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98804" y="4928799"/>
            <a:ext cx="1060750" cy="1058809"/>
            <a:chOff x="2196964" y="5558309"/>
            <a:chExt cx="2437289" cy="2437289"/>
          </a:xfrm>
        </p:grpSpPr>
        <p:sp>
          <p:nvSpPr>
            <p:cNvPr id="12" name="Oval 11"/>
            <p:cNvSpPr/>
            <p:nvPr/>
          </p:nvSpPr>
          <p:spPr>
            <a:xfrm>
              <a:off x="2196964" y="5558309"/>
              <a:ext cx="2437289" cy="2437289"/>
            </a:xfrm>
            <a:prstGeom prst="ellipse">
              <a:avLst/>
            </a:prstGeom>
            <a:noFill/>
            <a:ln cmpd="sng">
              <a:solidFill>
                <a:srgbClr val="0067B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Isosceles Triangle 12"/>
            <p:cNvSpPr/>
            <p:nvPr/>
          </p:nvSpPr>
          <p:spPr>
            <a:xfrm rot="19287459">
              <a:off x="4160509" y="5837854"/>
              <a:ext cx="237507" cy="204747"/>
            </a:xfrm>
            <a:prstGeom prst="triangl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" name="Rectangle 13"/>
          <p:cNvSpPr/>
          <p:nvPr/>
        </p:nvSpPr>
        <p:spPr>
          <a:xfrm rot="1390735">
            <a:off x="1228678" y="1431750"/>
            <a:ext cx="156672" cy="156672"/>
          </a:xfrm>
          <a:prstGeom prst="rect">
            <a:avLst/>
          </a:prstGeom>
          <a:noFill/>
          <a:ln>
            <a:solidFill>
              <a:srgbClr val="006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Isosceles Triangle 15"/>
          <p:cNvSpPr/>
          <p:nvPr/>
        </p:nvSpPr>
        <p:spPr>
          <a:xfrm rot="1354567">
            <a:off x="6883806" y="4382978"/>
            <a:ext cx="237507" cy="204747"/>
          </a:xfrm>
          <a:prstGeom prst="triangle">
            <a:avLst/>
          </a:prstGeom>
          <a:solidFill>
            <a:srgbClr val="00A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4416314" y="-1030050"/>
            <a:ext cx="2437289" cy="2437289"/>
            <a:chOff x="10095874" y="-1554855"/>
            <a:chExt cx="2437289" cy="2437289"/>
          </a:xfrm>
        </p:grpSpPr>
        <p:sp>
          <p:nvSpPr>
            <p:cNvPr id="15" name="Oval 14"/>
            <p:cNvSpPr/>
            <p:nvPr/>
          </p:nvSpPr>
          <p:spPr>
            <a:xfrm>
              <a:off x="10095874" y="-1554855"/>
              <a:ext cx="2437289" cy="2437289"/>
            </a:xfrm>
            <a:prstGeom prst="ellipse">
              <a:avLst/>
            </a:prstGeom>
            <a:noFill/>
            <a:ln cmpd="sng">
              <a:solidFill>
                <a:srgbClr val="0067B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/>
            <p:cNvSpPr/>
            <p:nvPr/>
          </p:nvSpPr>
          <p:spPr>
            <a:xfrm>
              <a:off x="10511202" y="572520"/>
              <a:ext cx="192797" cy="192797"/>
            </a:xfrm>
            <a:prstGeom prst="ellipse">
              <a:avLst/>
            </a:prstGeom>
            <a:solidFill>
              <a:srgbClr val="F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19C4A1-681E-FDA8-811A-F707E5CD8BA2}"/>
              </a:ext>
            </a:extLst>
          </p:cNvPr>
          <p:cNvGrpSpPr/>
          <p:nvPr/>
        </p:nvGrpSpPr>
        <p:grpSpPr>
          <a:xfrm>
            <a:off x="-1" y="5897451"/>
            <a:ext cx="2738947" cy="985777"/>
            <a:chOff x="-1" y="5897451"/>
            <a:chExt cx="2738947" cy="985777"/>
          </a:xfrm>
        </p:grpSpPr>
        <p:sp>
          <p:nvSpPr>
            <p:cNvPr id="23" name="TextBox 22"/>
            <p:cNvSpPr txBox="1"/>
            <p:nvPr/>
          </p:nvSpPr>
          <p:spPr>
            <a:xfrm>
              <a:off x="693706" y="6235422"/>
              <a:ext cx="2045240" cy="327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b="1" dirty="0">
                  <a:solidFill>
                    <a:srgbClr val="0067B5"/>
                  </a:solidFill>
                  <a:latin typeface="Myriad Pro" panose="020B0503030403020204" pitchFamily="34" charset="0"/>
                </a:rPr>
                <a:t>#BeraniBerubah</a:t>
              </a:r>
              <a:endParaRPr lang="id-ID" sz="2000" b="1" dirty="0">
                <a:solidFill>
                  <a:srgbClr val="0067B5"/>
                </a:solidFill>
                <a:latin typeface="Myriad Pro" panose="020B0503030403020204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857"/>
            <a:stretch/>
          </p:blipFill>
          <p:spPr>
            <a:xfrm flipH="1">
              <a:off x="-1" y="5897451"/>
              <a:ext cx="746975" cy="98577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E82FFB-E16F-4175-90EE-1D84AE4979CB}"/>
              </a:ext>
            </a:extLst>
          </p:cNvPr>
          <p:cNvSpPr txBox="1"/>
          <p:nvPr/>
        </p:nvSpPr>
        <p:spPr>
          <a:xfrm>
            <a:off x="481557" y="2014703"/>
            <a:ext cx="649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67B5"/>
                </a:solidFill>
                <a:latin typeface="Myriad Pro" panose="020B0503030403020204" pitchFamily="34" charset="0"/>
              </a:rPr>
              <a:t>Microsoft 365</a:t>
            </a:r>
          </a:p>
        </p:txBody>
      </p:sp>
    </p:spTree>
    <p:extLst>
      <p:ext uri="{BB962C8B-B14F-4D97-AF65-F5344CB8AC3E}">
        <p14:creationId xmlns:p14="http://schemas.microsoft.com/office/powerpoint/2010/main" val="32953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8DD06-5D32-E9F1-2234-33B7ED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0" y="1287685"/>
            <a:ext cx="7920000" cy="402219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9DD627-6126-538F-37E0-52F9337A9B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90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Team :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5FB24-2B6E-CCE5-0204-F918A2730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920000" cy="4022199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AECDF0A-6FFC-E699-00CB-5EFEDAB3BF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02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Team :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EF6EF-9A01-BD36-9F8D-58F51E48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920000" cy="402219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4F129F-B798-B0E9-3CB4-42EC3A8164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02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C834EC-63F6-7013-5B51-3F6535F5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4" y="1383362"/>
            <a:ext cx="10836322" cy="51459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D" sz="3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Ilustrasi</a:t>
            </a:r>
            <a:r>
              <a:rPr lang="en-ID" sz="3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Teams : Team dan Channel (Sub Team)</a:t>
            </a:r>
          </a:p>
          <a:p>
            <a:pPr marL="0" indent="0" algn="just">
              <a:buNone/>
            </a:pP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Organisasi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STL :</a:t>
            </a:r>
          </a:p>
          <a:p>
            <a:pPr marL="514350" indent="-514350" algn="just">
              <a:buAutoNum type="arabicPeriod"/>
            </a:pP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 : PPO</a:t>
            </a:r>
          </a:p>
          <a:p>
            <a:pPr marL="514350" indent="-514350" algn="just">
              <a:buAutoNum type="arabicPeriod"/>
            </a:pP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 : IT</a:t>
            </a:r>
          </a:p>
          <a:p>
            <a:pPr marL="971550" lvl="1" indent="-514350" algn="just">
              <a:buAutoNum type="arabicPeriod"/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 : DPTI - CBS</a:t>
            </a:r>
          </a:p>
          <a:p>
            <a:pPr marL="971550" lvl="1" indent="-514350" algn="just">
              <a:buAutoNum type="arabicPeriod"/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 : DPTI - IBMB</a:t>
            </a:r>
          </a:p>
          <a:p>
            <a:pPr marL="971550" lvl="1" indent="-514350" algn="just">
              <a:buAutoNum type="arabicPeriod"/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 : DOTI - Infra</a:t>
            </a:r>
          </a:p>
          <a:p>
            <a:pPr marL="971550" lvl="1" indent="-514350" algn="just">
              <a:buAutoNum type="arabicPeriod"/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 : DOTI -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Dacen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just">
              <a:buAutoNum type="arabicPeriod"/>
            </a:pP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 :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Logistik</a:t>
            </a:r>
            <a:endParaRPr lang="en-ID" sz="3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514350" algn="just">
              <a:buAutoNum type="arabicPeriod"/>
            </a:pP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 : SA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5484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B1693-8E09-5478-D13D-68632E67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920000" cy="402219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1DFB38-994A-812F-853C-374DA58D7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02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Meeting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3C7ED-A746-E84E-4915-668008FE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10321200" cy="5241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F1986-BADA-7D83-E5C7-4D91CEB7E3E2}"/>
              </a:ext>
            </a:extLst>
          </p:cNvPr>
          <p:cNvSpPr txBox="1"/>
          <p:nvPr/>
        </p:nvSpPr>
        <p:spPr>
          <a:xfrm>
            <a:off x="4748514" y="2367551"/>
            <a:ext cx="4013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Scheduling Assistant pada HP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4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65C4A-A7F5-E625-A189-C6E59ADD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920000" cy="4022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579EE-293A-7BCD-B07C-066DB37FA02D}"/>
              </a:ext>
            </a:extLst>
          </p:cNvPr>
          <p:cNvSpPr txBox="1"/>
          <p:nvPr/>
        </p:nvSpPr>
        <p:spPr>
          <a:xfrm>
            <a:off x="2665072" y="4057454"/>
            <a:ext cx="404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dishare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 (Sub Team)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259F24-ACF6-E3FD-DB8B-E013F2F94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02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9F385-2160-6867-3052-C5494A560B41}"/>
              </a:ext>
            </a:extLst>
          </p:cNvPr>
          <p:cNvSpPr txBox="1"/>
          <p:nvPr/>
        </p:nvSpPr>
        <p:spPr>
          <a:xfrm>
            <a:off x="2090225" y="2890391"/>
            <a:ext cx="80115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Jalankan</a:t>
            </a:r>
            <a:r>
              <a:rPr lang="en-ID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OneDrive </a:t>
            </a: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Smartphone </a:t>
            </a: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sekarang</a:t>
            </a:r>
            <a:endParaRPr lang="en-ID" sz="3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ID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 </a:t>
            </a:r>
            <a:r>
              <a:rPr lang="en-ID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langsung</a:t>
            </a:r>
            <a:r>
              <a:rPr lang="en-ID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Sign-In</a:t>
            </a:r>
            <a:endParaRPr lang="en-ID" sz="3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2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OneDrive :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71711-B115-BF65-D9A9-E897B2C1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920000" cy="402219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DB42EBF-AAB0-42C3-A8B7-27A6A8B82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02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9ACB-D75C-40B5-AD35-BA696D9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4" y="1383362"/>
            <a:ext cx="10688092" cy="50069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OneDrive</a:t>
            </a:r>
          </a:p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pekerjaan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(kolaborasi secara real-time).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siapapun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walaupun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dilimitasikan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mana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fi-F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 berbagai perangkat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40C21-4B1B-30B5-AB48-02F18E08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54" y="1200109"/>
            <a:ext cx="1097532" cy="942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BA4A9-55B8-128C-1DE4-2B870FFC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96" y="1856377"/>
            <a:ext cx="4591050" cy="43815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B6424D-3911-1CDA-027B-F5CCC92F98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21" y="1132874"/>
            <a:ext cx="2379600" cy="528800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16D86B-2860-331F-F561-79335531D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21" y="1132874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9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3623D-D1E4-055F-16E4-1A6ABF0C56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319790" y="1202554"/>
            <a:ext cx="7552420" cy="5326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171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Microsoft 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9ACB-D75C-40B5-AD35-BA696D9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4" y="1383362"/>
            <a:ext cx="10836322" cy="51459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365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layanan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berlangganan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milik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Microsoft.</a:t>
            </a:r>
          </a:p>
          <a:p>
            <a:pPr marL="0" indent="0" algn="just">
              <a:buNone/>
            </a:pPr>
            <a:endParaRPr lang="en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umum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terdiri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perangkat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lunak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Microsoft Office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perangkat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lunak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berbasis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komputasi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awan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lainnya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3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ID" sz="3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Teams, OneDrive, Exchange dan lain-lain.</a:t>
            </a:r>
          </a:p>
          <a:p>
            <a:pPr marL="0" indent="0" algn="just">
              <a:buNone/>
            </a:pP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presentasi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hanya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dijelaskan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singkat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Teams, OneDrive dan OneNote …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Approvals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tambahan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MS 365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masuk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portal </a:t>
            </a:r>
            <a:r>
              <a:rPr lang="en-ID" sz="31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www.office.com</a:t>
            </a:r>
            <a:r>
              <a:rPr lang="en-ID" sz="31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3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diinstall</a:t>
            </a:r>
            <a:r>
              <a:rPr lang="en-ID" sz="3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PC.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3483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5" y="350858"/>
            <a:ext cx="5574803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OneDrive : </a:t>
            </a:r>
            <a:r>
              <a:rPr lang="en-US" dirty="0" err="1"/>
              <a:t>Kolaborasi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44CDE-451E-CC77-F0D3-BEF16BC85A89}"/>
              </a:ext>
            </a:extLst>
          </p:cNvPr>
          <p:cNvSpPr txBox="1"/>
          <p:nvPr/>
        </p:nvSpPr>
        <p:spPr>
          <a:xfrm>
            <a:off x="549323" y="1337060"/>
            <a:ext cx="5574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review 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bersama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Graphic 15" descr="Document with solid fill">
            <a:extLst>
              <a:ext uri="{FF2B5EF4-FFF2-40B4-BE49-F238E27FC236}">
                <a16:creationId xmlns:a16="http://schemas.microsoft.com/office/drawing/2014/main" id="{69B69502-052F-60C3-4792-71DA9C4D1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901" y="3135574"/>
            <a:ext cx="914400" cy="914400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AA9B2799-A710-183C-FE9A-7E72C9D4ED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3026" y="2303060"/>
            <a:ext cx="614149" cy="614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C3407B-F378-2BE6-E51E-398EAFAE6753}"/>
              </a:ext>
            </a:extLst>
          </p:cNvPr>
          <p:cNvSpPr txBox="1"/>
          <p:nvPr/>
        </p:nvSpPr>
        <p:spPr>
          <a:xfrm>
            <a:off x="478376" y="2887892"/>
            <a:ext cx="1463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 err="1">
                <a:latin typeface="Calibri" panose="020F0502020204030204" pitchFamily="34" charset="0"/>
                <a:cs typeface="Arial" panose="020B0604020202020204" pitchFamily="34" charset="0"/>
              </a:rPr>
              <a:t>Buyung</a:t>
            </a:r>
            <a:r>
              <a:rPr lang="en-ID" sz="1200" dirty="0">
                <a:latin typeface="Calibri" panose="020F0502020204030204" pitchFamily="34" charset="0"/>
                <a:cs typeface="Arial" panose="020B0604020202020204" pitchFamily="34" charset="0"/>
              </a:rPr>
              <a:t> – File owner</a:t>
            </a:r>
            <a:endParaRPr lang="en-ID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9E905-7BE6-9EB3-F34E-A2FD49B7EA9A}"/>
              </a:ext>
            </a:extLst>
          </p:cNvPr>
          <p:cNvSpPr txBox="1"/>
          <p:nvPr/>
        </p:nvSpPr>
        <p:spPr>
          <a:xfrm>
            <a:off x="536808" y="4020657"/>
            <a:ext cx="1273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latin typeface="Calibri" panose="020F0502020204030204" pitchFamily="34" charset="0"/>
                <a:cs typeface="Arial" panose="020B0604020202020204" pitchFamily="34" charset="0"/>
              </a:rPr>
              <a:t>File </a:t>
            </a:r>
            <a:r>
              <a:rPr lang="en-ID" sz="1200" dirty="0" err="1">
                <a:latin typeface="Calibri" panose="020F0502020204030204" pitchFamily="34" charset="0"/>
                <a:cs typeface="Arial" panose="020B0604020202020204" pitchFamily="34" charset="0"/>
              </a:rPr>
              <a:t>Memo.docs</a:t>
            </a:r>
            <a:endParaRPr lang="en-ID" sz="1200" dirty="0"/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00924B17-AE77-B60B-A125-FE83A172B6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96686" y="2256684"/>
            <a:ext cx="614149" cy="614149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9748BDA6-FF51-9C70-4CDE-A29E0DA536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96685" y="3406508"/>
            <a:ext cx="614149" cy="614149"/>
          </a:xfrm>
          <a:prstGeom prst="rect">
            <a:avLst/>
          </a:prstGeom>
        </p:spPr>
      </p:pic>
      <p:pic>
        <p:nvPicPr>
          <p:cNvPr id="39" name="Graphic 38" descr="Document outline">
            <a:extLst>
              <a:ext uri="{FF2B5EF4-FFF2-40B4-BE49-F238E27FC236}">
                <a16:creationId xmlns:a16="http://schemas.microsoft.com/office/drawing/2014/main" id="{A8BA059C-2955-663A-B430-F5F6EA16FD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96684" y="4725831"/>
            <a:ext cx="614149" cy="614149"/>
          </a:xfrm>
          <a:prstGeom prst="rect">
            <a:avLst/>
          </a:prstGeom>
        </p:spPr>
      </p:pic>
      <p:pic>
        <p:nvPicPr>
          <p:cNvPr id="42" name="Graphic 41" descr="Office worker female with solid fill">
            <a:extLst>
              <a:ext uri="{FF2B5EF4-FFF2-40B4-BE49-F238E27FC236}">
                <a16:creationId xmlns:a16="http://schemas.microsoft.com/office/drawing/2014/main" id="{BC6D455E-E494-C382-6B49-B19D6575FA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19144" y="2256683"/>
            <a:ext cx="614150" cy="614150"/>
          </a:xfrm>
          <a:prstGeom prst="rect">
            <a:avLst/>
          </a:prstGeom>
        </p:spPr>
      </p:pic>
      <p:pic>
        <p:nvPicPr>
          <p:cNvPr id="45" name="Graphic 44" descr="Office worker male with solid fill">
            <a:extLst>
              <a:ext uri="{FF2B5EF4-FFF2-40B4-BE49-F238E27FC236}">
                <a16:creationId xmlns:a16="http://schemas.microsoft.com/office/drawing/2014/main" id="{6106210A-05F2-D240-7EE1-077FC6380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903219" y="3435825"/>
            <a:ext cx="614149" cy="614149"/>
          </a:xfrm>
          <a:prstGeom prst="rect">
            <a:avLst/>
          </a:prstGeom>
        </p:spPr>
      </p:pic>
      <p:pic>
        <p:nvPicPr>
          <p:cNvPr id="47" name="Graphic 46" descr="Office worker female with solid fill">
            <a:extLst>
              <a:ext uri="{FF2B5EF4-FFF2-40B4-BE49-F238E27FC236}">
                <a16:creationId xmlns:a16="http://schemas.microsoft.com/office/drawing/2014/main" id="{55F76B0C-B472-24B3-BA03-CAB6BBE175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03218" y="4725830"/>
            <a:ext cx="614150" cy="6141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25C49B-57B8-B9E9-D9AE-1D22D7D59D53}"/>
              </a:ext>
            </a:extLst>
          </p:cNvPr>
          <p:cNvSpPr txBox="1"/>
          <p:nvPr/>
        </p:nvSpPr>
        <p:spPr>
          <a:xfrm>
            <a:off x="8421334" y="2768184"/>
            <a:ext cx="1609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latin typeface="Calibri" panose="020F0502020204030204" pitchFamily="34" charset="0"/>
                <a:cs typeface="Arial" panose="020B0604020202020204" pitchFamily="34" charset="0"/>
              </a:rPr>
              <a:t>Theresia – </a:t>
            </a:r>
            <a:r>
              <a:rPr lang="en-ID" sz="1200" dirty="0" err="1">
                <a:latin typeface="Calibri" panose="020F0502020204030204" pitchFamily="34" charset="0"/>
                <a:cs typeface="Arial" panose="020B0604020202020204" pitchFamily="34" charset="0"/>
              </a:rPr>
              <a:t>Kontributor</a:t>
            </a:r>
            <a:endParaRPr lang="en-ID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4F455-BAA6-BD71-0397-0A704670EFA4}"/>
              </a:ext>
            </a:extLst>
          </p:cNvPr>
          <p:cNvSpPr txBox="1"/>
          <p:nvPr/>
        </p:nvSpPr>
        <p:spPr>
          <a:xfrm>
            <a:off x="8405408" y="3972403"/>
            <a:ext cx="162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latin typeface="Calibri" panose="020F0502020204030204" pitchFamily="34" charset="0"/>
                <a:cs typeface="Arial" panose="020B0604020202020204" pitchFamily="34" charset="0"/>
              </a:rPr>
              <a:t>Suhaman – </a:t>
            </a:r>
            <a:r>
              <a:rPr lang="en-ID" sz="1200" dirty="0" err="1">
                <a:latin typeface="Calibri" panose="020F0502020204030204" pitchFamily="34" charset="0"/>
                <a:cs typeface="Arial" panose="020B0604020202020204" pitchFamily="34" charset="0"/>
              </a:rPr>
              <a:t>Kontributor</a:t>
            </a:r>
            <a:endParaRPr lang="en-ID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74C61-0896-4CD9-D78D-DA74ED31946E}"/>
              </a:ext>
            </a:extLst>
          </p:cNvPr>
          <p:cNvSpPr txBox="1"/>
          <p:nvPr/>
        </p:nvSpPr>
        <p:spPr>
          <a:xfrm>
            <a:off x="8413371" y="5246686"/>
            <a:ext cx="1609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latin typeface="Calibri" panose="020F0502020204030204" pitchFamily="34" charset="0"/>
                <a:cs typeface="Arial" panose="020B0604020202020204" pitchFamily="34" charset="0"/>
              </a:rPr>
              <a:t>Rani – </a:t>
            </a:r>
            <a:r>
              <a:rPr lang="en-ID" sz="1200" dirty="0" err="1">
                <a:latin typeface="Calibri" panose="020F0502020204030204" pitchFamily="34" charset="0"/>
                <a:cs typeface="Arial" panose="020B0604020202020204" pitchFamily="34" charset="0"/>
              </a:rPr>
              <a:t>Kontributor</a:t>
            </a:r>
            <a:endParaRPr lang="en-ID" sz="1200" dirty="0"/>
          </a:p>
        </p:txBody>
      </p:sp>
      <p:pic>
        <p:nvPicPr>
          <p:cNvPr id="53" name="Graphic 52" descr="Link outline">
            <a:extLst>
              <a:ext uri="{FF2B5EF4-FFF2-40B4-BE49-F238E27FC236}">
                <a16:creationId xmlns:a16="http://schemas.microsoft.com/office/drawing/2014/main" id="{B01972FA-2185-A1D1-3490-1F0FAE2383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7804275">
            <a:off x="1461042" y="2998465"/>
            <a:ext cx="535192" cy="535192"/>
          </a:xfrm>
          <a:prstGeom prst="rect">
            <a:avLst/>
          </a:prstGeom>
        </p:spPr>
      </p:pic>
      <p:pic>
        <p:nvPicPr>
          <p:cNvPr id="54" name="Graphic 53" descr="Link outline">
            <a:extLst>
              <a:ext uri="{FF2B5EF4-FFF2-40B4-BE49-F238E27FC236}">
                <a16:creationId xmlns:a16="http://schemas.microsoft.com/office/drawing/2014/main" id="{58405163-05A3-719C-A494-9FFFE244BE9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9858448">
            <a:off x="1457353" y="3770797"/>
            <a:ext cx="535192" cy="535192"/>
          </a:xfrm>
          <a:prstGeom prst="rect">
            <a:avLst/>
          </a:prstGeom>
        </p:spPr>
      </p:pic>
      <p:pic>
        <p:nvPicPr>
          <p:cNvPr id="55" name="Graphic 54" descr="Link outline">
            <a:extLst>
              <a:ext uri="{FF2B5EF4-FFF2-40B4-BE49-F238E27FC236}">
                <a16:creationId xmlns:a16="http://schemas.microsoft.com/office/drawing/2014/main" id="{F2E11B30-3E9E-DA3D-1251-A7C9820FEC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8882874">
            <a:off x="1480097" y="3380782"/>
            <a:ext cx="535192" cy="535192"/>
          </a:xfrm>
          <a:prstGeom prst="rect">
            <a:avLst/>
          </a:prstGeom>
        </p:spPr>
      </p:pic>
      <p:pic>
        <p:nvPicPr>
          <p:cNvPr id="57" name="Graphic 56" descr="Pencil with solid fill">
            <a:extLst>
              <a:ext uri="{FF2B5EF4-FFF2-40B4-BE49-F238E27FC236}">
                <a16:creationId xmlns:a16="http://schemas.microsoft.com/office/drawing/2014/main" id="{141D08D7-C4AB-AB0D-FA52-8D34ED20EF3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610833" y="2438541"/>
            <a:ext cx="354645" cy="354645"/>
          </a:xfrm>
          <a:prstGeom prst="rect">
            <a:avLst/>
          </a:prstGeom>
        </p:spPr>
      </p:pic>
      <p:pic>
        <p:nvPicPr>
          <p:cNvPr id="58" name="Graphic 57" descr="Pencil with solid fill">
            <a:extLst>
              <a:ext uri="{FF2B5EF4-FFF2-40B4-BE49-F238E27FC236}">
                <a16:creationId xmlns:a16="http://schemas.microsoft.com/office/drawing/2014/main" id="{A5465064-099F-9570-8898-F5B911556E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36808" y="3435825"/>
            <a:ext cx="354645" cy="354645"/>
          </a:xfrm>
          <a:prstGeom prst="rect">
            <a:avLst/>
          </a:prstGeom>
        </p:spPr>
      </p:pic>
      <p:pic>
        <p:nvPicPr>
          <p:cNvPr id="59" name="Graphic 58" descr="Pencil with solid fill">
            <a:extLst>
              <a:ext uri="{FF2B5EF4-FFF2-40B4-BE49-F238E27FC236}">
                <a16:creationId xmlns:a16="http://schemas.microsoft.com/office/drawing/2014/main" id="{548CC4BF-2580-1D90-6D7C-D6053428FE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610833" y="3600735"/>
            <a:ext cx="354645" cy="354645"/>
          </a:xfrm>
          <a:prstGeom prst="rect">
            <a:avLst/>
          </a:prstGeom>
        </p:spPr>
      </p:pic>
      <p:pic>
        <p:nvPicPr>
          <p:cNvPr id="60" name="Graphic 59" descr="Pencil with solid fill">
            <a:extLst>
              <a:ext uri="{FF2B5EF4-FFF2-40B4-BE49-F238E27FC236}">
                <a16:creationId xmlns:a16="http://schemas.microsoft.com/office/drawing/2014/main" id="{CC00FDE7-EC00-ABDB-3A51-1DC781DD41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610833" y="4882600"/>
            <a:ext cx="354645" cy="354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491C71-6261-CA0B-9D91-89C3FA03A66A}"/>
              </a:ext>
            </a:extLst>
          </p:cNvPr>
          <p:cNvSpPr txBox="1"/>
          <p:nvPr/>
        </p:nvSpPr>
        <p:spPr>
          <a:xfrm>
            <a:off x="368785" y="5958645"/>
            <a:ext cx="2087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1. Owner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mengirim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link share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11E75-56F4-1FAF-995B-57AC216E2AB2}"/>
              </a:ext>
            </a:extLst>
          </p:cNvPr>
          <p:cNvSpPr txBox="1"/>
          <p:nvPr/>
        </p:nvSpPr>
        <p:spPr>
          <a:xfrm>
            <a:off x="2622075" y="5959537"/>
            <a:ext cx="37344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Kontributor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dan owner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mengedit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dan save (real time)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67FFA-D1A9-FF08-11AE-7A2A56B87AAB}"/>
              </a:ext>
            </a:extLst>
          </p:cNvPr>
          <p:cNvSpPr txBox="1"/>
          <p:nvPr/>
        </p:nvSpPr>
        <p:spPr>
          <a:xfrm>
            <a:off x="6521992" y="5965900"/>
            <a:ext cx="3280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Semua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pihak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ID" sz="12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update </a:t>
            </a:r>
            <a:r>
              <a:rPr lang="en-ID" sz="1200" dirty="0" err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bersama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78686-0648-A7DF-BEA0-8EAD125F9324}"/>
              </a:ext>
            </a:extLst>
          </p:cNvPr>
          <p:cNvSpPr txBox="1"/>
          <p:nvPr/>
        </p:nvSpPr>
        <p:spPr>
          <a:xfrm>
            <a:off x="867422" y="6368642"/>
            <a:ext cx="105134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/>
              <a:t>https://bcasyariahcoid-my.sharepoint.com/:w:/g/personal/herry_hariry_bcasyariah_co_id/EWcnWF7zzlBMg0p88zrP67QB-Ca2t1QFLU1CSYwDtsJhmg?e=T4mHDf</a:t>
            </a:r>
          </a:p>
        </p:txBody>
      </p:sp>
    </p:spTree>
    <p:extLst>
      <p:ext uri="{BB962C8B-B14F-4D97-AF65-F5344CB8AC3E}">
        <p14:creationId xmlns:p14="http://schemas.microsoft.com/office/powerpoint/2010/main" val="40548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51419 -0.104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51263 -0.017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25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51445 0.1275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65911 0.142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56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65911 -0.025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56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65911 -0.212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56" y="-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OneNote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9F385-2160-6867-3052-C5494A560B41}"/>
              </a:ext>
            </a:extLst>
          </p:cNvPr>
          <p:cNvSpPr txBox="1"/>
          <p:nvPr/>
        </p:nvSpPr>
        <p:spPr>
          <a:xfrm>
            <a:off x="2289960" y="2890391"/>
            <a:ext cx="78032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Jalankan</a:t>
            </a:r>
            <a:r>
              <a:rPr lang="en-ID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OneNote </a:t>
            </a: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Smartphone </a:t>
            </a: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sekarang</a:t>
            </a:r>
            <a:endParaRPr lang="en-ID" sz="3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ID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 </a:t>
            </a:r>
            <a:r>
              <a:rPr lang="en-ID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langsung</a:t>
            </a:r>
            <a:r>
              <a:rPr lang="en-ID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Sign-In</a:t>
            </a:r>
            <a:endParaRPr lang="en-ID" sz="3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4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9ACB-D75C-40B5-AD35-BA696D9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4" y="1383362"/>
            <a:ext cx="11022736" cy="50069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OneNote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multi-user.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user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keperluan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mengolah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kliping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audio.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-pun Bapak/Ibu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menyertakan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video,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 website.</a:t>
            </a:r>
          </a:p>
          <a:p>
            <a:pPr marL="0" indent="0" algn="just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dibagikan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OneNote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7FEC7-3719-A0F8-5D7E-14F2B017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0" y="1226471"/>
            <a:ext cx="933818" cy="8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25" y="328658"/>
            <a:ext cx="5812277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OneNote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4BD89-01A1-9C12-1B74-EA79348C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67119"/>
            <a:ext cx="7920000" cy="4022199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663C7F-B803-4CEB-44E8-6D3EC9C088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02" y="1267119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9ACB-D75C-40B5-AD35-BA696D9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4" y="1383362"/>
            <a:ext cx="11022736" cy="53459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D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Approvals</a:t>
            </a:r>
          </a:p>
          <a:p>
            <a:pPr marL="0" indent="0" algn="just">
              <a:buNone/>
            </a:pP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Approvals di Microsoft Teams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Bapak/Ibu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persetujuan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hub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tim.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 ini akan sangat membantu dalam hal meminta persetujuan saat tim tidak berada pada tempat yang sama.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persetujuan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ditolak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disetujui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real-time.</a:t>
            </a:r>
          </a:p>
          <a:p>
            <a:pPr marL="0" indent="0" algn="just">
              <a:buNone/>
            </a:pP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Approvals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MS Teams Windows, browser dan HP.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chat text.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A47C9-8EE1-EA1C-94FE-C3B8D7FB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29" y="1175648"/>
            <a:ext cx="657437" cy="64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EF71E-17A5-E422-9791-A0D6B78A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11" y="3375972"/>
            <a:ext cx="6388178" cy="33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F7BC8C-5054-792A-22E2-7721B79C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07" y="1468383"/>
            <a:ext cx="7920000" cy="4288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A47C9-8EE1-EA1C-94FE-C3B8D7FB8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07" y="823901"/>
            <a:ext cx="657437" cy="644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BE73C-7C58-07CB-378A-63DB9048F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7" y="1688787"/>
            <a:ext cx="7920000" cy="4277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1D838-A1F4-C225-1481-130DB9E3B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07" y="1909191"/>
            <a:ext cx="7920000" cy="4277625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EE5600-E853-1844-1003-A591C81D30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93" y="1273552"/>
            <a:ext cx="2379600" cy="5288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AEFD274-1326-5C81-1667-4EC53F804E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93" y="1273552"/>
            <a:ext cx="2379600" cy="5288000"/>
          </a:xfrm>
          <a:prstGeom prst="rect">
            <a:avLst/>
          </a:prstGeom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1F6069-3AEA-37BE-A887-BDA07C2B13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93" y="1273552"/>
            <a:ext cx="2379600" cy="528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28D770-6D51-9C03-3286-119D5C78AE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61" y="1168660"/>
            <a:ext cx="10321200" cy="55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9ACB-D75C-40B5-AD35-BA696D9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4" y="1383362"/>
            <a:ext cx="11022736" cy="53459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D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Approvals</a:t>
            </a:r>
          </a:p>
          <a:p>
            <a:pPr marL="0" indent="0" algn="just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BCA Syariah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STL Helpdesk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flow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persetujuan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Approvals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meminta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persetujuan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internet.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A47C9-8EE1-EA1C-94FE-C3B8D7FB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29" y="1175648"/>
            <a:ext cx="657437" cy="6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98F06F2-933A-D9E6-5EC1-815D1CE1C1E7}"/>
              </a:ext>
            </a:extLst>
          </p:cNvPr>
          <p:cNvGrpSpPr/>
          <p:nvPr/>
        </p:nvGrpSpPr>
        <p:grpSpPr>
          <a:xfrm>
            <a:off x="-1" y="5897451"/>
            <a:ext cx="2738947" cy="985777"/>
            <a:chOff x="-1" y="5897451"/>
            <a:chExt cx="2738947" cy="985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C0ADA1-999F-8C87-3ED9-9A1C2CAD041E}"/>
                </a:ext>
              </a:extLst>
            </p:cNvPr>
            <p:cNvSpPr txBox="1"/>
            <p:nvPr/>
          </p:nvSpPr>
          <p:spPr>
            <a:xfrm>
              <a:off x="693706" y="6235422"/>
              <a:ext cx="2045240" cy="327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b="1" dirty="0">
                  <a:solidFill>
                    <a:srgbClr val="0067B5"/>
                  </a:solidFill>
                  <a:latin typeface="Myriad Pro" panose="020B0503030403020204" pitchFamily="34" charset="0"/>
                </a:rPr>
                <a:t>#BeraniBerubah</a:t>
              </a:r>
              <a:endParaRPr lang="id-ID" sz="2000" b="1" dirty="0">
                <a:solidFill>
                  <a:srgbClr val="0067B5"/>
                </a:solidFill>
                <a:latin typeface="Myriad Pro" panose="020B0503030403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F05B02-BA62-5FCD-7552-C0BEDDB79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857"/>
            <a:stretch/>
          </p:blipFill>
          <p:spPr>
            <a:xfrm flipH="1">
              <a:off x="-1" y="5897451"/>
              <a:ext cx="746975" cy="9857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A871AC-2BCC-45DB-A2E2-60FAB7D05B27}"/>
              </a:ext>
            </a:extLst>
          </p:cNvPr>
          <p:cNvSpPr txBox="1"/>
          <p:nvPr/>
        </p:nvSpPr>
        <p:spPr>
          <a:xfrm>
            <a:off x="2848377" y="2721114"/>
            <a:ext cx="649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0067B5"/>
                </a:solidFill>
                <a:latin typeface="Myriad Pro" panose="020B0503030403020204" pitchFamily="34" charset="0"/>
              </a:rPr>
              <a:t>Terima</a:t>
            </a:r>
            <a:r>
              <a:rPr lang="en-US" sz="4000" b="1" dirty="0">
                <a:solidFill>
                  <a:srgbClr val="0067B5"/>
                </a:solidFill>
                <a:latin typeface="Myriad Pro" panose="020B0503030403020204" pitchFamily="34" charset="0"/>
              </a:rPr>
              <a:t> </a:t>
            </a:r>
            <a:r>
              <a:rPr lang="en-US" sz="4000" b="1" dirty="0" err="1">
                <a:solidFill>
                  <a:srgbClr val="0067B5"/>
                </a:solidFill>
                <a:latin typeface="Myriad Pro" panose="020B0503030403020204" pitchFamily="34" charset="0"/>
              </a:rPr>
              <a:t>kasih</a:t>
            </a:r>
            <a:endParaRPr lang="en-US" sz="4000" b="1" dirty="0">
              <a:solidFill>
                <a:srgbClr val="0067B5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171" y="328658"/>
            <a:ext cx="5008130" cy="7156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Microsoft 365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/>
              <a:t>Portal : office.com – PC Browser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2DA74F-0EAA-5553-8659-0DC042928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4391" y="1146175"/>
            <a:ext cx="10015280" cy="5383213"/>
          </a:xfrm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E9BCA730-5EAB-6C1E-D6BA-13E6C49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54" y="917882"/>
            <a:ext cx="1236638" cy="7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Right pointing backhand index outline">
            <a:extLst>
              <a:ext uri="{FF2B5EF4-FFF2-40B4-BE49-F238E27FC236}">
                <a16:creationId xmlns:a16="http://schemas.microsoft.com/office/drawing/2014/main" id="{5D09BBE5-379D-E116-D870-484BBAF41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31079" y="1382771"/>
            <a:ext cx="673260" cy="673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BE350-E394-2EC0-9B61-BF9E5B937704}"/>
              </a:ext>
            </a:extLst>
          </p:cNvPr>
          <p:cNvSpPr txBox="1"/>
          <p:nvPr/>
        </p:nvSpPr>
        <p:spPr>
          <a:xfrm>
            <a:off x="7283370" y="1973235"/>
            <a:ext cx="3550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domain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1F2DC-6D04-C1E7-62B9-07821C3636DE}"/>
              </a:ext>
            </a:extLst>
          </p:cNvPr>
          <p:cNvSpPr txBox="1"/>
          <p:nvPr/>
        </p:nvSpPr>
        <p:spPr>
          <a:xfrm>
            <a:off x="4761054" y="4211447"/>
            <a:ext cx="32370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D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mengikuti</a:t>
            </a:r>
            <a:r>
              <a:rPr lang="en-ID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presentasi</a:t>
            </a:r>
            <a:r>
              <a:rPr lang="en-ID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silakan</a:t>
            </a: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 :</a:t>
            </a:r>
          </a:p>
          <a:p>
            <a:pPr marL="457200" indent="-457200" algn="just">
              <a:buAutoNum type="arabicPeriod"/>
            </a:pP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 Teams</a:t>
            </a:r>
          </a:p>
          <a:p>
            <a:pPr marL="457200" indent="-457200" algn="just">
              <a:buAutoNum type="arabicPeriod"/>
            </a:pP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OneDrive </a:t>
            </a:r>
          </a:p>
          <a:p>
            <a:pPr marL="457200" indent="-457200" algn="just">
              <a:buAutoNum type="arabicPeriod"/>
            </a:pP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OneNote </a:t>
            </a:r>
          </a:p>
          <a:p>
            <a:pPr algn="just"/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20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hape</a:t>
            </a: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masing-masing</a:t>
            </a:r>
            <a:endParaRPr lang="en-ID" sz="2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797" y="328658"/>
            <a:ext cx="6875362" cy="7156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Microsoft 365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/>
              <a:t>Portal : office.com – Smartphone Browser</a:t>
            </a:r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E1A61-55A2-78DC-9033-D2CB570A1D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46" y="1238491"/>
            <a:ext cx="2380883" cy="5290852"/>
          </a:xfrm>
          <a:prstGeom prst="rect">
            <a:avLst/>
          </a:prstGeom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E9BCA730-5EAB-6C1E-D6BA-13E6C49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8419">
            <a:off x="6441789" y="5177625"/>
            <a:ext cx="654941" cy="37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Right pointing backhand index outline">
            <a:extLst>
              <a:ext uri="{FF2B5EF4-FFF2-40B4-BE49-F238E27FC236}">
                <a16:creationId xmlns:a16="http://schemas.microsoft.com/office/drawing/2014/main" id="{5D09BBE5-379D-E116-D870-484BBAF41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96000" y="1617508"/>
            <a:ext cx="673260" cy="673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BE350-E394-2EC0-9B61-BF9E5B937704}"/>
              </a:ext>
            </a:extLst>
          </p:cNvPr>
          <p:cNvSpPr txBox="1"/>
          <p:nvPr/>
        </p:nvSpPr>
        <p:spPr>
          <a:xfrm>
            <a:off x="4700846" y="2073852"/>
            <a:ext cx="2503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 in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domain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8E493-9981-0B96-3846-E492127F1B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46" y="1273687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9ACB-D75C-40B5-AD35-BA696D92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54" y="1383362"/>
            <a:ext cx="11022736" cy="50069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Teams</a:t>
            </a:r>
          </a:p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produktivitas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(chat, group, meeting, calls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penyimpanan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file)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 (OneDrive)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kapabilitas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penjadwalan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(Calendar)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Terintegrasi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Words, Excel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PowerPoint)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5B597-3379-1848-1B5A-D9F47DC9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66" y="1235374"/>
            <a:ext cx="1247775" cy="115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D311B-1031-9CD7-38E9-1D389C05F359}"/>
              </a:ext>
            </a:extLst>
          </p:cNvPr>
          <p:cNvSpPr txBox="1"/>
          <p:nvPr/>
        </p:nvSpPr>
        <p:spPr>
          <a:xfrm>
            <a:off x="2250687" y="5159100"/>
            <a:ext cx="80252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Jalankan</a:t>
            </a:r>
            <a:r>
              <a:rPr lang="en-ID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MS Teams </a:t>
            </a: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3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Smartphone </a:t>
            </a:r>
            <a:r>
              <a:rPr lang="en-ID" sz="3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sekarang</a:t>
            </a:r>
            <a:endParaRPr lang="en-ID" sz="3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ID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 </a:t>
            </a:r>
            <a:r>
              <a:rPr lang="en-ID" sz="3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langsung</a:t>
            </a:r>
            <a:r>
              <a:rPr lang="en-ID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Sign-In</a:t>
            </a:r>
            <a:endParaRPr lang="en-ID" sz="3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4F2A3-CDC1-A188-9647-2E994D81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920000" cy="402219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CD953D-773B-D841-B87E-6B944AF4B6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66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Chat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49535-3E14-621F-8BD4-B4782BC8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0" y="1288638"/>
            <a:ext cx="7920000" cy="4022199"/>
          </a:xfrm>
          <a:prstGeom prst="rect">
            <a:avLst/>
          </a:prstGeom>
        </p:spPr>
      </p:pic>
      <p:pic>
        <p:nvPicPr>
          <p:cNvPr id="28" name="Graphic 27" descr="Badge 1 outline">
            <a:extLst>
              <a:ext uri="{FF2B5EF4-FFF2-40B4-BE49-F238E27FC236}">
                <a16:creationId xmlns:a16="http://schemas.microsoft.com/office/drawing/2014/main" id="{CB47FD4C-4AFC-3682-5CCE-48FA02A38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16877" y="1824322"/>
            <a:ext cx="391610" cy="391610"/>
          </a:xfrm>
          <a:prstGeom prst="rect">
            <a:avLst/>
          </a:prstGeom>
        </p:spPr>
      </p:pic>
      <p:pic>
        <p:nvPicPr>
          <p:cNvPr id="30" name="Graphic 29" descr="Badge outline">
            <a:extLst>
              <a:ext uri="{FF2B5EF4-FFF2-40B4-BE49-F238E27FC236}">
                <a16:creationId xmlns:a16="http://schemas.microsoft.com/office/drawing/2014/main" id="{3AB6FF9F-E1FA-A68C-3E35-66D53F616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55760" y="1806251"/>
            <a:ext cx="409681" cy="409681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759FBF-97B4-40F7-C58B-0B8656557B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30" y="1288638"/>
            <a:ext cx="2379600" cy="5288000"/>
          </a:xfrm>
          <a:prstGeom prst="rect">
            <a:avLst/>
          </a:prstGeom>
        </p:spPr>
      </p:pic>
      <p:pic>
        <p:nvPicPr>
          <p:cNvPr id="4" name="Graphic 3" descr="Badge outline">
            <a:extLst>
              <a:ext uri="{FF2B5EF4-FFF2-40B4-BE49-F238E27FC236}">
                <a16:creationId xmlns:a16="http://schemas.microsoft.com/office/drawing/2014/main" id="{6B56F4E3-E51C-38A6-9E91-19BA9AE17F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918716" y="5134981"/>
            <a:ext cx="409681" cy="409681"/>
          </a:xfrm>
          <a:prstGeom prst="rect">
            <a:avLst/>
          </a:prstGeom>
        </p:spPr>
      </p:pic>
      <p:pic>
        <p:nvPicPr>
          <p:cNvPr id="5" name="Graphic 4" descr="Badge 1 outline">
            <a:extLst>
              <a:ext uri="{FF2B5EF4-FFF2-40B4-BE49-F238E27FC236}">
                <a16:creationId xmlns:a16="http://schemas.microsoft.com/office/drawing/2014/main" id="{D699576C-A9E4-3D4E-9E51-2B3D41902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96154" y="5633666"/>
            <a:ext cx="391610" cy="3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8484-A2FC-4A23-9723-0F3D4185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0" y="1287685"/>
            <a:ext cx="7920000" cy="4022199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29689D-8411-3EC5-0705-B0EEE03B9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90" y="1287685"/>
            <a:ext cx="2379600" cy="528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FD58D-F730-8F83-418F-42BEF5A06BE4}"/>
              </a:ext>
            </a:extLst>
          </p:cNvPr>
          <p:cNvSpPr txBox="1"/>
          <p:nvPr/>
        </p:nvSpPr>
        <p:spPr>
          <a:xfrm>
            <a:off x="685801" y="568948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Teams Chat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chatting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ketiga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Chat juga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text, voice dan video.</a:t>
            </a:r>
          </a:p>
        </p:txBody>
      </p:sp>
    </p:spTree>
    <p:extLst>
      <p:ext uri="{BB962C8B-B14F-4D97-AF65-F5344CB8AC3E}">
        <p14:creationId xmlns:p14="http://schemas.microsoft.com/office/powerpoint/2010/main" val="6639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E05C-487F-445B-9FBA-D61E9380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45" y="328658"/>
            <a:ext cx="5008130" cy="715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Teams :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E994F-03F3-0CC6-FD91-CA71AFED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00" y="1287685"/>
            <a:ext cx="7788954" cy="3955647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81C461B2-67E3-E71B-9A8E-7872769B35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53" y="1287685"/>
            <a:ext cx="2379600" cy="5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8730</TotalTime>
  <Words>955</Words>
  <Application>Microsoft Office PowerPoint</Application>
  <PresentationFormat>Widescreen</PresentationFormat>
  <Paragraphs>178</Paragraphs>
  <Slides>27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Myriad Arabic</vt:lpstr>
      <vt:lpstr>Myriad Pro</vt:lpstr>
      <vt:lpstr>Times New Roman</vt:lpstr>
      <vt:lpstr>Office Theme</vt:lpstr>
      <vt:lpstr>Custom Design</vt:lpstr>
      <vt:lpstr>PowerPoint Presentation</vt:lpstr>
      <vt:lpstr>Microsoft 365</vt:lpstr>
      <vt:lpstr>Microsoft 365 Portal : office.com – PC Browser</vt:lpstr>
      <vt:lpstr>Microsoft 365 Portal : office.com – Smartphone Browser</vt:lpstr>
      <vt:lpstr>Teams</vt:lpstr>
      <vt:lpstr>Teams : Home</vt:lpstr>
      <vt:lpstr>Teams : Chat</vt:lpstr>
      <vt:lpstr>Teams : Chat</vt:lpstr>
      <vt:lpstr>Teams : Team</vt:lpstr>
      <vt:lpstr>Teams : Team</vt:lpstr>
      <vt:lpstr>Teams : Team : Channel</vt:lpstr>
      <vt:lpstr>Teams : Team : Channel</vt:lpstr>
      <vt:lpstr>Teams</vt:lpstr>
      <vt:lpstr>Teams : Meeting</vt:lpstr>
      <vt:lpstr>Teams : Meeting</vt:lpstr>
      <vt:lpstr>Teams : Meeting</vt:lpstr>
      <vt:lpstr>OneDrive</vt:lpstr>
      <vt:lpstr>OneDrive : Home</vt:lpstr>
      <vt:lpstr>OneDrive</vt:lpstr>
      <vt:lpstr>OneDrive : Kolaborasi</vt:lpstr>
      <vt:lpstr>OneNote</vt:lpstr>
      <vt:lpstr>OneNote</vt:lpstr>
      <vt:lpstr>OneNote</vt:lpstr>
      <vt:lpstr>Approvals</vt:lpstr>
      <vt:lpstr>Approvals</vt:lpstr>
      <vt:lpstr>Approvals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Fitria Moorcy</dc:creator>
  <cp:lastModifiedBy>User</cp:lastModifiedBy>
  <cp:revision>219</cp:revision>
  <cp:lastPrinted>2022-11-04T06:29:44Z</cp:lastPrinted>
  <dcterms:created xsi:type="dcterms:W3CDTF">2022-04-01T01:38:02Z</dcterms:created>
  <dcterms:modified xsi:type="dcterms:W3CDTF">2023-01-11T09:24:43Z</dcterms:modified>
</cp:coreProperties>
</file>